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  <p:sldMasterId id="2147483669" r:id="rId2"/>
  </p:sldMasterIdLst>
  <p:notesMasterIdLst>
    <p:notesMasterId r:id="rId59"/>
  </p:notesMasterIdLst>
  <p:sldIdLst>
    <p:sldId id="281" r:id="rId3"/>
    <p:sldId id="326" r:id="rId4"/>
    <p:sldId id="317" r:id="rId5"/>
    <p:sldId id="315" r:id="rId6"/>
    <p:sldId id="295" r:id="rId7"/>
    <p:sldId id="294" r:id="rId8"/>
    <p:sldId id="265" r:id="rId9"/>
    <p:sldId id="267" r:id="rId10"/>
    <p:sldId id="268" r:id="rId11"/>
    <p:sldId id="296" r:id="rId12"/>
    <p:sldId id="297" r:id="rId13"/>
    <p:sldId id="272" r:id="rId14"/>
    <p:sldId id="331" r:id="rId15"/>
    <p:sldId id="298" r:id="rId16"/>
    <p:sldId id="299" r:id="rId17"/>
    <p:sldId id="300" r:id="rId18"/>
    <p:sldId id="332" r:id="rId19"/>
    <p:sldId id="285" r:id="rId20"/>
    <p:sldId id="284" r:id="rId21"/>
    <p:sldId id="262" r:id="rId22"/>
    <p:sldId id="269" r:id="rId23"/>
    <p:sldId id="261" r:id="rId24"/>
    <p:sldId id="283" r:id="rId25"/>
    <p:sldId id="287" r:id="rId26"/>
    <p:sldId id="264" r:id="rId27"/>
    <p:sldId id="290" r:id="rId28"/>
    <p:sldId id="291" r:id="rId29"/>
    <p:sldId id="292" r:id="rId30"/>
    <p:sldId id="293" r:id="rId31"/>
    <p:sldId id="328" r:id="rId32"/>
    <p:sldId id="323" r:id="rId33"/>
    <p:sldId id="257" r:id="rId34"/>
    <p:sldId id="256" r:id="rId35"/>
    <p:sldId id="259" r:id="rId36"/>
    <p:sldId id="266" r:id="rId37"/>
    <p:sldId id="282" r:id="rId38"/>
    <p:sldId id="336" r:id="rId39"/>
    <p:sldId id="333" r:id="rId40"/>
    <p:sldId id="258" r:id="rId41"/>
    <p:sldId id="270" r:id="rId42"/>
    <p:sldId id="263" r:id="rId43"/>
    <p:sldId id="286" r:id="rId44"/>
    <p:sldId id="329" r:id="rId45"/>
    <p:sldId id="322" r:id="rId46"/>
    <p:sldId id="302" r:id="rId47"/>
    <p:sldId id="301" r:id="rId48"/>
    <p:sldId id="303" r:id="rId49"/>
    <p:sldId id="334" r:id="rId50"/>
    <p:sldId id="306" r:id="rId51"/>
    <p:sldId id="304" r:id="rId52"/>
    <p:sldId id="274" r:id="rId53"/>
    <p:sldId id="275" r:id="rId54"/>
    <p:sldId id="310" r:id="rId55"/>
    <p:sldId id="335" r:id="rId56"/>
    <p:sldId id="330" r:id="rId57"/>
    <p:sldId id="325" r:id="rId58"/>
  </p:sldIdLst>
  <p:sldSz cx="12192000" cy="6858000"/>
  <p:notesSz cx="6858000" cy="9144000"/>
  <p:custDataLst>
    <p:tags r:id="rId60"/>
  </p:custDataLst>
  <p:defaultText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747775"/>
          </p15:clr>
        </p15:guide>
        <p15:guide id="2" pos="3840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00"/>
    <a:srgbClr val="A981C4"/>
    <a:srgbClr val="F36656"/>
    <a:srgbClr val="E2C149"/>
    <a:srgbClr val="71C1D4"/>
    <a:srgbClr val="58BFDB"/>
    <a:srgbClr val="71D3EB"/>
    <a:srgbClr val="40DB47"/>
    <a:srgbClr val="73C2D5"/>
    <a:srgbClr val="7483C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86655" autoAdjust="0"/>
  </p:normalViewPr>
  <p:slideViewPr>
    <p:cSldViewPr snapToGrid="0">
      <p:cViewPr>
        <p:scale>
          <a:sx n="60" d="100"/>
          <a:sy n="60" d="100"/>
        </p:scale>
        <p:origin x="-2514" y="-130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974886-8F8B-4FA1-9625-501F15B1A35D}" type="doc">
      <dgm:prSet loTypeId="urn:microsoft.com/office/officeart/2005/8/layout/default#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3B35268-399B-4DF7-BC3B-005844345F9E}" type="parTrans" cxnId="{05CCFFDB-4330-44E3-9FA8-A6CB6BBC7EA9}">
      <dgm:prSet/>
      <dgm:spPr/>
      <dgm:t>
        <a:bodyPr/>
        <a:lstStyle/>
        <a:p>
          <a:endParaRPr lang="ru-RU"/>
        </a:p>
      </dgm:t>
    </dgm:pt>
    <dgm:pt modelId="{87CE1E81-D798-4E24-A155-C3DA7F1EF3DD}">
      <dgm:prSet phldrT="[Текст]" custT="1"/>
      <dgm:spPr/>
      <dgm:t>
        <a:bodyPr/>
        <a:lstStyle/>
        <a:p>
          <a:r>
            <a:rPr lang="ru-RU" sz="2400" b="1" smtClean="0">
              <a:latin typeface="Arial" panose="020B0604020202020204" pitchFamily="34" charset="0"/>
              <a:cs typeface="Arial" panose="020B0604020202020204" pitchFamily="34" charset="0"/>
            </a:rPr>
            <a:t>1. Прочти внимательно текст</a:t>
          </a:r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E79D6F-2FE9-4DD6-95ED-2A147C77FF81}" type="sibTrans" cxnId="{05CCFFDB-4330-44E3-9FA8-A6CB6BBC7EA9}">
      <dgm:prSet/>
      <dgm:spPr/>
      <dgm:t>
        <a:bodyPr/>
        <a:lstStyle/>
        <a:p>
          <a:endParaRPr lang="ru-RU"/>
        </a:p>
      </dgm:t>
    </dgm:pt>
    <dgm:pt modelId="{56862450-6B6F-4E53-BC79-E6F3AA5B01CF}" type="parTrans" cxnId="{0AFA99D3-09C0-4BD7-9714-8DA8C06166DF}">
      <dgm:prSet/>
      <dgm:spPr/>
      <dgm:t>
        <a:bodyPr/>
        <a:lstStyle/>
        <a:p>
          <a:endParaRPr lang="ru-RU"/>
        </a:p>
      </dgm:t>
    </dgm:pt>
    <dgm:pt modelId="{D67DA7F0-CAB0-4E75-B344-78CBB746357E}">
      <dgm:prSet phldrT="[Текст]" custT="1"/>
      <dgm:spPr/>
      <dgm:t>
        <a:bodyPr/>
        <a:lstStyle/>
        <a:p>
          <a:r>
            <a:rPr lang="ru-RU" sz="1600" b="1" smtClean="0">
              <a:latin typeface="Arial" panose="020B0604020202020204" pitchFamily="34" charset="0"/>
              <a:cs typeface="Arial" panose="020B0604020202020204" pitchFamily="34" charset="0"/>
            </a:rPr>
            <a:t>2. Выдели трудные слова для произношения, поставь правильно ударение</a:t>
          </a:r>
          <a:endParaRPr lang="ru-RU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C1DADE-5A1D-41EA-9324-3EA14C98A2DD}" type="sibTrans" cxnId="{0AFA99D3-09C0-4BD7-9714-8DA8C06166DF}">
      <dgm:prSet/>
      <dgm:spPr/>
      <dgm:t>
        <a:bodyPr/>
        <a:lstStyle/>
        <a:p>
          <a:endParaRPr lang="ru-RU"/>
        </a:p>
      </dgm:t>
    </dgm:pt>
    <dgm:pt modelId="{F07C85FE-C15E-41C7-8B22-FE81FD927C97}" type="parTrans" cxnId="{DBABB160-7E5F-4DAA-809B-E869E87FDD40}">
      <dgm:prSet/>
      <dgm:spPr/>
      <dgm:t>
        <a:bodyPr/>
        <a:lstStyle/>
        <a:p>
          <a:endParaRPr lang="ru-RU"/>
        </a:p>
      </dgm:t>
    </dgm:pt>
    <dgm:pt modelId="{84135F19-DB86-4E6F-8746-474A88584134}">
      <dgm:prSet phldrT="[Текст]" custT="1"/>
      <dgm:spPr/>
      <dgm:t>
        <a:bodyPr/>
        <a:lstStyle/>
        <a:p>
          <a:r>
            <a:rPr lang="ru-RU" sz="1800" smtClean="0"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ru-RU" sz="1800" b="1" smtClean="0">
              <a:latin typeface="Arial" panose="020B0604020202020204" pitchFamily="34" charset="0"/>
              <a:cs typeface="Arial" panose="020B0604020202020204" pitchFamily="34" charset="0"/>
            </a:rPr>
            <a:t>Прочти повторно текст, отметь важные слова в каждом абзаце</a:t>
          </a:r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E9672B-D281-42E1-858D-7A584A19A81E}" type="sibTrans" cxnId="{DBABB160-7E5F-4DAA-809B-E869E87FDD40}">
      <dgm:prSet/>
      <dgm:spPr/>
      <dgm:t>
        <a:bodyPr/>
        <a:lstStyle/>
        <a:p>
          <a:endParaRPr lang="ru-RU"/>
        </a:p>
      </dgm:t>
    </dgm:pt>
    <dgm:pt modelId="{93B0B2A4-9338-4D78-954B-A5C94BCDC294}" type="parTrans" cxnId="{200AA971-77C4-4042-9E9B-C8E56E1FFD87}">
      <dgm:prSet/>
      <dgm:spPr/>
      <dgm:t>
        <a:bodyPr/>
        <a:lstStyle/>
        <a:p>
          <a:endParaRPr lang="ru-RU"/>
        </a:p>
      </dgm:t>
    </dgm:pt>
    <dgm:pt modelId="{13D8D980-0768-459C-91F5-6B61DFD70BE4}">
      <dgm:prSet phldrT="[Текст]" custT="1"/>
      <dgm:spPr/>
      <dgm:t>
        <a:bodyPr/>
        <a:lstStyle/>
        <a:p>
          <a:r>
            <a:rPr lang="ru-RU" sz="1800" smtClean="0">
              <a:latin typeface="Arial" panose="020B0604020202020204" pitchFamily="34" charset="0"/>
              <a:cs typeface="Arial" panose="020B0604020202020204" pitchFamily="34" charset="0"/>
            </a:rPr>
            <a:t>4. </a:t>
          </a:r>
          <a:r>
            <a:rPr lang="ru-RU" sz="1800" b="1" smtClean="0">
              <a:latin typeface="Arial" panose="020B0604020202020204" pitchFamily="34" charset="0"/>
              <a:cs typeface="Arial" panose="020B0604020202020204" pitchFamily="34" charset="0"/>
            </a:rPr>
            <a:t>При подготовке к пересказу выпиши из каждого абзаца ключевые слова и отметь место, в которое вставишь цитату</a:t>
          </a:r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743514-014D-40D0-A17A-EEB416E45929}" type="sibTrans" cxnId="{200AA971-77C4-4042-9E9B-C8E56E1FFD87}">
      <dgm:prSet/>
      <dgm:spPr/>
      <dgm:t>
        <a:bodyPr/>
        <a:lstStyle/>
        <a:p>
          <a:endParaRPr lang="ru-RU"/>
        </a:p>
      </dgm:t>
    </dgm:pt>
    <dgm:pt modelId="{FE6F16EC-00A2-4C00-81DA-00EC870E7EBB}" type="parTrans" cxnId="{B26814AF-DA0A-4C2D-AEB3-02F178FF9529}">
      <dgm:prSet/>
      <dgm:spPr/>
      <dgm:t>
        <a:bodyPr/>
        <a:lstStyle/>
        <a:p>
          <a:endParaRPr lang="ru-RU"/>
        </a:p>
      </dgm:t>
    </dgm:pt>
    <dgm:pt modelId="{4A292A4E-F8FE-4F8C-84F4-D52DC4DCA41E}">
      <dgm:prSet phldrT="[Текст]" custT="1"/>
      <dgm:spPr/>
      <dgm:t>
        <a:bodyPr/>
        <a:lstStyle/>
        <a:p>
          <a:r>
            <a:rPr lang="ru-RU" sz="1600" smtClean="0">
              <a:latin typeface="Arial" panose="020B0604020202020204" pitchFamily="34" charset="0"/>
              <a:cs typeface="Arial" panose="020B0604020202020204" pitchFamily="34" charset="0"/>
            </a:rPr>
            <a:t>5. </a:t>
          </a:r>
          <a:r>
            <a:rPr lang="ru-RU" sz="1600" b="1" smtClean="0">
              <a:latin typeface="Arial" panose="020B0604020202020204" pitchFamily="34" charset="0"/>
              <a:cs typeface="Arial" panose="020B0604020202020204" pitchFamily="34" charset="0"/>
            </a:rPr>
            <a:t>Во время пересказа опирайся на выписанные слова, а также вспомни, что изображено на фотографиях к первому заданию. Это поможет правильно построить текст пересказа </a:t>
          </a:r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4FCE95-A21E-436F-82E2-8629D95EDD04}" type="sibTrans" cxnId="{B26814AF-DA0A-4C2D-AEB3-02F178FF9529}">
      <dgm:prSet/>
      <dgm:spPr/>
      <dgm:t>
        <a:bodyPr/>
        <a:lstStyle/>
        <a:p>
          <a:endParaRPr lang="ru-RU"/>
        </a:p>
      </dgm:t>
    </dgm:pt>
    <dgm:pt modelId="{BA15EDA0-D47D-4E0B-A35D-C51D40F0A44B}" type="parTrans" cxnId="{BF8831A8-CC81-4008-B198-A8A2398FCDCE}">
      <dgm:prSet/>
      <dgm:spPr/>
      <dgm:t>
        <a:bodyPr/>
        <a:lstStyle/>
        <a:p>
          <a:endParaRPr lang="ru-RU"/>
        </a:p>
      </dgm:t>
    </dgm:pt>
    <dgm:pt modelId="{7A6B3AE9-3A90-4C53-BA7A-D730A913C4FE}">
      <dgm:prSet phldrT="[Текст]" custT="1"/>
      <dgm:spPr/>
      <dgm:t>
        <a:bodyPr/>
        <a:lstStyle/>
        <a:p>
          <a:r>
            <a:rPr lang="ru-RU" sz="1800" smtClean="0">
              <a:latin typeface="Arial" panose="020B0604020202020204" pitchFamily="34" charset="0"/>
              <a:cs typeface="Arial" panose="020B0604020202020204" pitchFamily="34" charset="0"/>
            </a:rPr>
            <a:t>6. </a:t>
          </a:r>
          <a:r>
            <a:rPr lang="ru-RU" sz="1800" b="1" smtClean="0">
              <a:latin typeface="Arial" panose="020B0604020202020204" pitchFamily="34" charset="0"/>
              <a:cs typeface="Arial" panose="020B0604020202020204" pitchFamily="34" charset="0"/>
            </a:rPr>
            <a:t>Выбери один из видов текста (описание, повествование, рассуждение), рассмотри фотографию, подсказки, предлагаемые в варианте. Не волнуйся, будь внимательным, чтобы текст получился правильным</a:t>
          </a:r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2D5FE4-F065-4563-B888-97C148499E08}" type="sibTrans" cxnId="{BF8831A8-CC81-4008-B198-A8A2398FCDCE}">
      <dgm:prSet/>
      <dgm:spPr/>
      <dgm:t>
        <a:bodyPr/>
        <a:lstStyle/>
        <a:p>
          <a:endParaRPr lang="ru-RU"/>
        </a:p>
      </dgm:t>
    </dgm:pt>
    <dgm:pt modelId="{72DEF476-DED5-4B74-97BA-D38C94106B71}" type="parTrans" cxnId="{724D9C93-05B6-43D3-9B3D-B34F88684ECA}">
      <dgm:prSet/>
      <dgm:spPr/>
      <dgm:t>
        <a:bodyPr/>
        <a:lstStyle/>
        <a:p>
          <a:endParaRPr lang="ru-RU"/>
        </a:p>
      </dgm:t>
    </dgm:pt>
    <dgm:pt modelId="{D76C9BB5-64B7-4E8F-9029-1A2682B06CD0}">
      <dgm:prSet phldrT="[Текст]" custT="1"/>
      <dgm:spPr/>
      <dgm:t>
        <a:bodyPr/>
        <a:lstStyle/>
        <a:p>
          <a:r>
            <a:rPr lang="ru-RU" sz="1800" smtClean="0">
              <a:latin typeface="Arial" panose="020B0604020202020204" pitchFamily="34" charset="0"/>
              <a:cs typeface="Arial" panose="020B0604020202020204" pitchFamily="34" charset="0"/>
            </a:rPr>
            <a:t>7. </a:t>
          </a:r>
          <a:r>
            <a:rPr lang="ru-RU" sz="1800" b="1" smtClean="0">
              <a:latin typeface="Arial" panose="020B0604020202020204" pitchFamily="34" charset="0"/>
              <a:cs typeface="Arial" panose="020B0604020202020204" pitchFamily="34" charset="0"/>
            </a:rPr>
            <a:t>Слушай внимательно вопросы собеседника, отвечай полным ответом на каждый из них</a:t>
          </a:r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2A3A6C-4664-4153-9CB3-94651701738E}" type="sibTrans" cxnId="{724D9C93-05B6-43D3-9B3D-B34F88684ECA}">
      <dgm:prSet/>
      <dgm:spPr/>
      <dgm:t>
        <a:bodyPr/>
        <a:lstStyle/>
        <a:p>
          <a:endParaRPr lang="ru-RU"/>
        </a:p>
      </dgm:t>
    </dgm:pt>
    <dgm:pt modelId="{64C293FA-F130-49F6-811F-4013C6E71C27}" type="pres">
      <dgm:prSet presAssocID="{B8974886-8F8B-4FA1-9625-501F15B1A35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13221A-7FC9-4B25-B37B-B77242359E57}" type="pres">
      <dgm:prSet presAssocID="{87CE1E81-D798-4E24-A155-C3DA7F1EF3D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5D05B-65E7-42D0-87AB-33F4F2F7B723}" type="pres">
      <dgm:prSet presAssocID="{F1E79D6F-2FE9-4DD6-95ED-2A147C77FF81}" presName="sibTrans" presStyleCnt="0"/>
      <dgm:spPr/>
      <dgm:t>
        <a:bodyPr/>
        <a:lstStyle/>
        <a:p>
          <a:endParaRPr/>
        </a:p>
      </dgm:t>
    </dgm:pt>
    <dgm:pt modelId="{673557E7-11BD-4E12-B344-8FCE14CD3166}" type="pres">
      <dgm:prSet presAssocID="{D67DA7F0-CAB0-4E75-B344-78CBB746357E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65B148-1D5B-4354-9166-DE47A2AB875F}" type="pres">
      <dgm:prSet presAssocID="{C1C1DADE-5A1D-41EA-9324-3EA14C98A2DD}" presName="sibTrans" presStyleCnt="0"/>
      <dgm:spPr/>
      <dgm:t>
        <a:bodyPr/>
        <a:lstStyle/>
        <a:p>
          <a:endParaRPr/>
        </a:p>
      </dgm:t>
    </dgm:pt>
    <dgm:pt modelId="{C96D48F1-2B15-48CC-925D-7151AD47B1E3}" type="pres">
      <dgm:prSet presAssocID="{84135F19-DB86-4E6F-8746-474A88584134}" presName="node" presStyleLbl="node1" presStyleIdx="2" presStyleCnt="7" custScaleY="115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652F5-0B34-4679-861F-50FC1C5569D4}" type="pres">
      <dgm:prSet presAssocID="{86E9672B-D281-42E1-858D-7A584A19A81E}" presName="sibTrans" presStyleCnt="0"/>
      <dgm:spPr/>
      <dgm:t>
        <a:bodyPr/>
        <a:lstStyle/>
        <a:p>
          <a:endParaRPr/>
        </a:p>
      </dgm:t>
    </dgm:pt>
    <dgm:pt modelId="{5DFE2B5B-79FC-45A8-B8C8-8B26635B4731}" type="pres">
      <dgm:prSet presAssocID="{13D8D980-0768-459C-91F5-6B61DFD70BE4}" presName="node" presStyleLbl="node1" presStyleIdx="3" presStyleCnt="7" custScaleX="115210" custScaleY="117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C2BBFE-CF88-4893-B3F3-9A9DF0C5E2AF}" type="pres">
      <dgm:prSet presAssocID="{93743514-014D-40D0-A17A-EEB416E45929}" presName="sibTrans" presStyleCnt="0"/>
      <dgm:spPr/>
      <dgm:t>
        <a:bodyPr/>
        <a:lstStyle/>
        <a:p>
          <a:endParaRPr/>
        </a:p>
      </dgm:t>
    </dgm:pt>
    <dgm:pt modelId="{0F6D634B-0DC2-4239-8E0B-995A960166BE}" type="pres">
      <dgm:prSet presAssocID="{4A292A4E-F8FE-4F8C-84F4-D52DC4DCA41E}" presName="node" presStyleLbl="node1" presStyleIdx="4" presStyleCnt="7" custScaleX="125024" custScaleY="140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1A6419-04A6-4383-9AE4-140FE12E7F9C}" type="pres">
      <dgm:prSet presAssocID="{814FCE95-A21E-436F-82E2-8629D95EDD04}" presName="sibTrans" presStyleCnt="0"/>
      <dgm:spPr/>
      <dgm:t>
        <a:bodyPr/>
        <a:lstStyle/>
        <a:p>
          <a:endParaRPr/>
        </a:p>
      </dgm:t>
    </dgm:pt>
    <dgm:pt modelId="{483E99E2-22B1-4191-A7BF-5EFBD6BEDB31}" type="pres">
      <dgm:prSet presAssocID="{7A6B3AE9-3A90-4C53-BA7A-D730A913C4FE}" presName="node" presStyleLbl="node1" presStyleIdx="5" presStyleCnt="7" custScaleX="162049" custScaleY="136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B00B9D-4FD5-4A5D-9A3C-C2D88D5C463F}" type="pres">
      <dgm:prSet presAssocID="{9B2D5FE4-F065-4563-B888-97C148499E08}" presName="sibTrans" presStyleCnt="0"/>
      <dgm:spPr/>
      <dgm:t>
        <a:bodyPr/>
        <a:lstStyle/>
        <a:p>
          <a:endParaRPr/>
        </a:p>
      </dgm:t>
    </dgm:pt>
    <dgm:pt modelId="{EDC3AE19-63FB-4B38-94AE-FC94FB859FC7}" type="pres">
      <dgm:prSet presAssocID="{D76C9BB5-64B7-4E8F-9029-1A2682B06CD0}" presName="node" presStyleLbl="node1" presStyleIdx="6" presStyleCnt="7" custScaleY="1325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547974-E5E3-4D3E-9CD7-52D4941C2BCC}" type="presOf" srcId="{4A292A4E-F8FE-4F8C-84F4-D52DC4DCA41E}" destId="{0F6D634B-0DC2-4239-8E0B-995A960166BE}" srcOrd="0" destOrd="0" presId="urn:microsoft.com/office/officeart/2005/8/layout/default#1"/>
    <dgm:cxn modelId="{DBABB160-7E5F-4DAA-809B-E869E87FDD40}" srcId="{B8974886-8F8B-4FA1-9625-501F15B1A35D}" destId="{84135F19-DB86-4E6F-8746-474A88584134}" srcOrd="2" destOrd="0" parTransId="{F07C85FE-C15E-41C7-8B22-FE81FD927C97}" sibTransId="{86E9672B-D281-42E1-858D-7A584A19A81E}"/>
    <dgm:cxn modelId="{05CCFFDB-4330-44E3-9FA8-A6CB6BBC7EA9}" srcId="{B8974886-8F8B-4FA1-9625-501F15B1A35D}" destId="{87CE1E81-D798-4E24-A155-C3DA7F1EF3DD}" srcOrd="0" destOrd="0" parTransId="{C3B35268-399B-4DF7-BC3B-005844345F9E}" sibTransId="{F1E79D6F-2FE9-4DD6-95ED-2A147C77FF81}"/>
    <dgm:cxn modelId="{0AFA99D3-09C0-4BD7-9714-8DA8C06166DF}" srcId="{B8974886-8F8B-4FA1-9625-501F15B1A35D}" destId="{D67DA7F0-CAB0-4E75-B344-78CBB746357E}" srcOrd="1" destOrd="0" parTransId="{56862450-6B6F-4E53-BC79-E6F3AA5B01CF}" sibTransId="{C1C1DADE-5A1D-41EA-9324-3EA14C98A2DD}"/>
    <dgm:cxn modelId="{94D91740-C242-4D58-8D81-9280885A134A}" type="presOf" srcId="{D67DA7F0-CAB0-4E75-B344-78CBB746357E}" destId="{673557E7-11BD-4E12-B344-8FCE14CD3166}" srcOrd="0" destOrd="0" presId="urn:microsoft.com/office/officeart/2005/8/layout/default#1"/>
    <dgm:cxn modelId="{E46CC1EC-DA75-41D9-8ADC-2D98A4BDB1B8}" type="presOf" srcId="{D76C9BB5-64B7-4E8F-9029-1A2682B06CD0}" destId="{EDC3AE19-63FB-4B38-94AE-FC94FB859FC7}" srcOrd="0" destOrd="0" presId="urn:microsoft.com/office/officeart/2005/8/layout/default#1"/>
    <dgm:cxn modelId="{B26814AF-DA0A-4C2D-AEB3-02F178FF9529}" srcId="{B8974886-8F8B-4FA1-9625-501F15B1A35D}" destId="{4A292A4E-F8FE-4F8C-84F4-D52DC4DCA41E}" srcOrd="4" destOrd="0" parTransId="{FE6F16EC-00A2-4C00-81DA-00EC870E7EBB}" sibTransId="{814FCE95-A21E-436F-82E2-8629D95EDD04}"/>
    <dgm:cxn modelId="{BF8831A8-CC81-4008-B198-A8A2398FCDCE}" srcId="{B8974886-8F8B-4FA1-9625-501F15B1A35D}" destId="{7A6B3AE9-3A90-4C53-BA7A-D730A913C4FE}" srcOrd="5" destOrd="0" parTransId="{BA15EDA0-D47D-4E0B-A35D-C51D40F0A44B}" sibTransId="{9B2D5FE4-F065-4563-B888-97C148499E08}"/>
    <dgm:cxn modelId="{7D504DC4-90D9-4593-AF55-E7081E57E2D4}" type="presOf" srcId="{13D8D980-0768-459C-91F5-6B61DFD70BE4}" destId="{5DFE2B5B-79FC-45A8-B8C8-8B26635B4731}" srcOrd="0" destOrd="0" presId="urn:microsoft.com/office/officeart/2005/8/layout/default#1"/>
    <dgm:cxn modelId="{F6AE343D-F085-4889-BBFA-63D8540C064D}" type="presOf" srcId="{87CE1E81-D798-4E24-A155-C3DA7F1EF3DD}" destId="{1A13221A-7FC9-4B25-B37B-B77242359E57}" srcOrd="0" destOrd="0" presId="urn:microsoft.com/office/officeart/2005/8/layout/default#1"/>
    <dgm:cxn modelId="{F0CA54A0-BB20-4836-892C-707A9B8B4C16}" type="presOf" srcId="{7A6B3AE9-3A90-4C53-BA7A-D730A913C4FE}" destId="{483E99E2-22B1-4191-A7BF-5EFBD6BEDB31}" srcOrd="0" destOrd="0" presId="urn:microsoft.com/office/officeart/2005/8/layout/default#1"/>
    <dgm:cxn modelId="{4D7058FC-7E21-46BE-89D1-A4272D21152B}" type="presOf" srcId="{B8974886-8F8B-4FA1-9625-501F15B1A35D}" destId="{64C293FA-F130-49F6-811F-4013C6E71C27}" srcOrd="0" destOrd="0" presId="urn:microsoft.com/office/officeart/2005/8/layout/default#1"/>
    <dgm:cxn modelId="{200AA971-77C4-4042-9E9B-C8E56E1FFD87}" srcId="{B8974886-8F8B-4FA1-9625-501F15B1A35D}" destId="{13D8D980-0768-459C-91F5-6B61DFD70BE4}" srcOrd="3" destOrd="0" parTransId="{93B0B2A4-9338-4D78-954B-A5C94BCDC294}" sibTransId="{93743514-014D-40D0-A17A-EEB416E45929}"/>
    <dgm:cxn modelId="{562A1F61-B5C9-4920-81FE-C1FF8D9A8C4B}" type="presOf" srcId="{84135F19-DB86-4E6F-8746-474A88584134}" destId="{C96D48F1-2B15-48CC-925D-7151AD47B1E3}" srcOrd="0" destOrd="0" presId="urn:microsoft.com/office/officeart/2005/8/layout/default#1"/>
    <dgm:cxn modelId="{724D9C93-05B6-43D3-9B3D-B34F88684ECA}" srcId="{B8974886-8F8B-4FA1-9625-501F15B1A35D}" destId="{D76C9BB5-64B7-4E8F-9029-1A2682B06CD0}" srcOrd="6" destOrd="0" parTransId="{72DEF476-DED5-4B74-97BA-D38C94106B71}" sibTransId="{982A3A6C-4664-4153-9CB3-94651701738E}"/>
    <dgm:cxn modelId="{7901D7F5-4A5E-4778-8012-9392C873DA87}" type="presParOf" srcId="{64C293FA-F130-49F6-811F-4013C6E71C27}" destId="{1A13221A-7FC9-4B25-B37B-B77242359E57}" srcOrd="0" destOrd="0" presId="urn:microsoft.com/office/officeart/2005/8/layout/default#1"/>
    <dgm:cxn modelId="{D32EF8CA-48ED-4E29-92E8-F747FD6AB776}" type="presParOf" srcId="{64C293FA-F130-49F6-811F-4013C6E71C27}" destId="{3B85D05B-65E7-42D0-87AB-33F4F2F7B723}" srcOrd="1" destOrd="0" presId="urn:microsoft.com/office/officeart/2005/8/layout/default#1"/>
    <dgm:cxn modelId="{261ACF8B-8388-4F18-AEE5-F04953EB9B70}" type="presParOf" srcId="{64C293FA-F130-49F6-811F-4013C6E71C27}" destId="{673557E7-11BD-4E12-B344-8FCE14CD3166}" srcOrd="2" destOrd="0" presId="urn:microsoft.com/office/officeart/2005/8/layout/default#1"/>
    <dgm:cxn modelId="{57084FCA-7832-4509-9023-B3BA6BEBCAA0}" type="presParOf" srcId="{64C293FA-F130-49F6-811F-4013C6E71C27}" destId="{E965B148-1D5B-4354-9166-DE47A2AB875F}" srcOrd="3" destOrd="0" presId="urn:microsoft.com/office/officeart/2005/8/layout/default#1"/>
    <dgm:cxn modelId="{236AE9D5-BF3B-4FC5-B96F-961C25676224}" type="presParOf" srcId="{64C293FA-F130-49F6-811F-4013C6E71C27}" destId="{C96D48F1-2B15-48CC-925D-7151AD47B1E3}" srcOrd="4" destOrd="0" presId="urn:microsoft.com/office/officeart/2005/8/layout/default#1"/>
    <dgm:cxn modelId="{FB2693BE-175C-453B-8BD0-7F654C4C1840}" type="presParOf" srcId="{64C293FA-F130-49F6-811F-4013C6E71C27}" destId="{A19652F5-0B34-4679-861F-50FC1C5569D4}" srcOrd="5" destOrd="0" presId="urn:microsoft.com/office/officeart/2005/8/layout/default#1"/>
    <dgm:cxn modelId="{16537179-B8FE-497A-A2E3-D0F222ACF8C5}" type="presParOf" srcId="{64C293FA-F130-49F6-811F-4013C6E71C27}" destId="{5DFE2B5B-79FC-45A8-B8C8-8B26635B4731}" srcOrd="6" destOrd="0" presId="urn:microsoft.com/office/officeart/2005/8/layout/default#1"/>
    <dgm:cxn modelId="{901783D2-2AF2-4A27-B682-3879ADD3A627}" type="presParOf" srcId="{64C293FA-F130-49F6-811F-4013C6E71C27}" destId="{65C2BBFE-CF88-4893-B3F3-9A9DF0C5E2AF}" srcOrd="7" destOrd="0" presId="urn:microsoft.com/office/officeart/2005/8/layout/default#1"/>
    <dgm:cxn modelId="{38EE25B6-C705-4197-A146-2815B21C1B83}" type="presParOf" srcId="{64C293FA-F130-49F6-811F-4013C6E71C27}" destId="{0F6D634B-0DC2-4239-8E0B-995A960166BE}" srcOrd="8" destOrd="0" presId="urn:microsoft.com/office/officeart/2005/8/layout/default#1"/>
    <dgm:cxn modelId="{02F0134B-714B-4ECE-B3FE-ACAF5009A4BF}" type="presParOf" srcId="{64C293FA-F130-49F6-811F-4013C6E71C27}" destId="{431A6419-04A6-4383-9AE4-140FE12E7F9C}" srcOrd="9" destOrd="0" presId="urn:microsoft.com/office/officeart/2005/8/layout/default#1"/>
    <dgm:cxn modelId="{0249C741-11F0-4ED4-947C-837A057B38CE}" type="presParOf" srcId="{64C293FA-F130-49F6-811F-4013C6E71C27}" destId="{483E99E2-22B1-4191-A7BF-5EFBD6BEDB31}" srcOrd="10" destOrd="0" presId="urn:microsoft.com/office/officeart/2005/8/layout/default#1"/>
    <dgm:cxn modelId="{8246009F-5DC2-4DDD-A6F1-D82547884253}" type="presParOf" srcId="{64C293FA-F130-49F6-811F-4013C6E71C27}" destId="{D1B00B9D-4FD5-4A5D-9A3C-C2D88D5C463F}" srcOrd="11" destOrd="0" presId="urn:microsoft.com/office/officeart/2005/8/layout/default#1"/>
    <dgm:cxn modelId="{7AF2D8B6-1E85-4A42-A73F-FC376E3C5CA4}" type="presParOf" srcId="{64C293FA-F130-49F6-811F-4013C6E71C27}" destId="{EDC3AE19-63FB-4B38-94AE-FC94FB859FC7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:r="http://schemas.openxmlformats.org/officeDocument/2006/relationships" xmlns="" relId="rId4" minVer="http://schemas.openxmlformats.org/drawingml/2006/main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96B279-98E7-40C1-A93E-C6EE7A020BB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5A46456-7085-4E82-B43F-D883D66D7B58}" type="parTrans" cxnId="{6AD732E0-43AD-4399-9488-D4B4D8BF8DD2}">
      <dgm:prSet/>
      <dgm:spPr/>
      <dgm:t>
        <a:bodyPr/>
        <a:lstStyle/>
        <a:p>
          <a:endParaRPr lang="ru-RU"/>
        </a:p>
      </dgm:t>
    </dgm:pt>
    <dgm:pt modelId="{F526E06C-2765-4FF2-8771-BA878E99929F}">
      <dgm:prSet phldrT="[Текст]" custT="1"/>
      <dgm:spPr/>
      <dgm:t>
        <a:bodyPr/>
        <a:lstStyle/>
        <a:p>
          <a:r>
            <a:rPr lang="ru-RU" sz="4000" smtClean="0">
              <a:latin typeface="Arial Black" panose="020B0A04020102020204" pitchFamily="34" charset="0"/>
            </a:rPr>
            <a:t>Деление на группы</a:t>
          </a:r>
          <a:endParaRPr lang="ru-RU" sz="4000">
            <a:latin typeface="Arial Black" panose="020B0A04020102020204" pitchFamily="34" charset="0"/>
          </a:endParaRPr>
        </a:p>
      </dgm:t>
    </dgm:pt>
    <dgm:pt modelId="{3ED3CB8F-8448-4E14-BAE1-FAC754F7DEFF}" type="parTrans" cxnId="{89818EB1-8E87-471A-AAF8-34FC30660E7C}">
      <dgm:prSet/>
      <dgm:spPr/>
      <dgm:t>
        <a:bodyPr/>
        <a:lstStyle/>
        <a:p>
          <a:endParaRPr lang="ru-RU"/>
        </a:p>
      </dgm:t>
    </dgm:pt>
    <dgm:pt modelId="{291D3FB5-5214-4425-85AA-5CE3DE37EE48}">
      <dgm:prSet phldrT="[Текст]"/>
      <dgm:spPr/>
      <dgm:t>
        <a:bodyPr/>
        <a:lstStyle/>
        <a:p>
          <a:r>
            <a:rPr lang="ru-RU" smtClean="0">
              <a:latin typeface="Arial Black" panose="020B0A04020102020204" pitchFamily="34" charset="0"/>
            </a:rPr>
            <a:t>Ученики с минимальной базовой подготовкой</a:t>
          </a:r>
          <a:endParaRPr lang="ru-RU">
            <a:latin typeface="Arial Black" panose="020B0A04020102020204" pitchFamily="34" charset="0"/>
          </a:endParaRPr>
        </a:p>
      </dgm:t>
    </dgm:pt>
    <dgm:pt modelId="{D5995937-6316-40D3-81DB-97DD1FC398BA}" type="sibTrans" cxnId="{89818EB1-8E87-471A-AAF8-34FC30660E7C}">
      <dgm:prSet/>
      <dgm:spPr/>
      <dgm:t>
        <a:bodyPr/>
        <a:lstStyle/>
        <a:p>
          <a:endParaRPr lang="ru-RU"/>
        </a:p>
      </dgm:t>
    </dgm:pt>
    <dgm:pt modelId="{F77FAF2C-6977-4DAE-B6FC-500B1FB6FF40}" type="parTrans" cxnId="{06AD8B90-C465-4829-A4C7-D781C959B629}">
      <dgm:prSet/>
      <dgm:spPr/>
      <dgm:t>
        <a:bodyPr/>
        <a:lstStyle/>
        <a:p>
          <a:endParaRPr lang="ru-RU"/>
        </a:p>
      </dgm:t>
    </dgm:pt>
    <dgm:pt modelId="{D4A02E3B-36CD-4418-ADBF-AE475C24E12F}">
      <dgm:prSet phldrT="[Текст]"/>
      <dgm:spPr/>
      <dgm:t>
        <a:bodyPr/>
        <a:lstStyle/>
        <a:p>
          <a:r>
            <a:rPr lang="ru-RU" smtClean="0">
              <a:latin typeface="Arial Black" panose="020B0A04020102020204" pitchFamily="34" charset="0"/>
            </a:rPr>
            <a:t>Ученики с повышенным и высоким уровнем подготовки</a:t>
          </a:r>
          <a:endParaRPr lang="ru-RU">
            <a:latin typeface="Arial Black" panose="020B0A04020102020204" pitchFamily="34" charset="0"/>
          </a:endParaRPr>
        </a:p>
      </dgm:t>
    </dgm:pt>
    <dgm:pt modelId="{D9A533A1-A7FC-4E6D-A631-B39481603672}" type="sibTrans" cxnId="{06AD8B90-C465-4829-A4C7-D781C959B629}">
      <dgm:prSet/>
      <dgm:spPr/>
      <dgm:t>
        <a:bodyPr/>
        <a:lstStyle/>
        <a:p>
          <a:endParaRPr lang="ru-RU"/>
        </a:p>
      </dgm:t>
    </dgm:pt>
    <dgm:pt modelId="{0C216276-9EDA-43A6-A9FD-B7EFC6995422}" type="sibTrans" cxnId="{6AD732E0-43AD-4399-9488-D4B4D8BF8DD2}">
      <dgm:prSet/>
      <dgm:spPr/>
      <dgm:t>
        <a:bodyPr/>
        <a:lstStyle/>
        <a:p>
          <a:endParaRPr lang="ru-RU"/>
        </a:p>
      </dgm:t>
    </dgm:pt>
    <dgm:pt modelId="{7F20C695-5DA1-4561-8166-433C065646F6}" type="pres">
      <dgm:prSet presAssocID="{DC96B279-98E7-40C1-A93E-C6EE7A020BB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58ED4D-2230-4109-8C40-C2C931A3EDB3}" type="pres">
      <dgm:prSet presAssocID="{F526E06C-2765-4FF2-8771-BA878E99929F}" presName="root1" presStyleCnt="0"/>
      <dgm:spPr/>
      <dgm:t>
        <a:bodyPr/>
        <a:lstStyle/>
        <a:p>
          <a:endParaRPr/>
        </a:p>
      </dgm:t>
    </dgm:pt>
    <dgm:pt modelId="{ACB4BD78-FC2E-4F35-AA54-886242C8827F}" type="pres">
      <dgm:prSet presAssocID="{F526E06C-2765-4FF2-8771-BA878E99929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F7BE87-4D9E-4A15-95B9-C7858B961AA0}" type="pres">
      <dgm:prSet presAssocID="{F526E06C-2765-4FF2-8771-BA878E99929F}" presName="level2hierChild" presStyleCnt="0"/>
      <dgm:spPr/>
      <dgm:t>
        <a:bodyPr/>
        <a:lstStyle/>
        <a:p>
          <a:endParaRPr/>
        </a:p>
      </dgm:t>
    </dgm:pt>
    <dgm:pt modelId="{4CEEBC4B-D750-475D-83EC-AE41D5BCAC09}" type="pres">
      <dgm:prSet presAssocID="{3ED3CB8F-8448-4E14-BAE1-FAC754F7DEFF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F839B131-D893-4403-BF40-9C1A21BFF268}" type="pres">
      <dgm:prSet presAssocID="{3ED3CB8F-8448-4E14-BAE1-FAC754F7DEFF}" presName="connTx" presStyleLbl="parChTrans1D2" presStyleIdx="0" presStyleCnt="2"/>
      <dgm:spPr/>
      <dgm:t>
        <a:bodyPr/>
        <a:lstStyle/>
        <a:p>
          <a:endParaRPr lang="ru-RU"/>
        </a:p>
      </dgm:t>
    </dgm:pt>
    <dgm:pt modelId="{AC619784-2FE5-42DF-8A10-51E14B62F8F3}" type="pres">
      <dgm:prSet presAssocID="{291D3FB5-5214-4425-85AA-5CE3DE37EE48}" presName="root2" presStyleCnt="0"/>
      <dgm:spPr/>
      <dgm:t>
        <a:bodyPr/>
        <a:lstStyle/>
        <a:p>
          <a:endParaRPr/>
        </a:p>
      </dgm:t>
    </dgm:pt>
    <dgm:pt modelId="{02B92427-F862-49F6-BE24-5867EFA6DD9D}" type="pres">
      <dgm:prSet presAssocID="{291D3FB5-5214-4425-85AA-5CE3DE37EE48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29DAFA-FE82-4E5C-8966-171DC0492599}" type="pres">
      <dgm:prSet presAssocID="{291D3FB5-5214-4425-85AA-5CE3DE37EE48}" presName="level3hierChild" presStyleCnt="0"/>
      <dgm:spPr/>
      <dgm:t>
        <a:bodyPr/>
        <a:lstStyle/>
        <a:p>
          <a:endParaRPr/>
        </a:p>
      </dgm:t>
    </dgm:pt>
    <dgm:pt modelId="{671D6843-334D-4704-9236-79F0BF5956BC}" type="pres">
      <dgm:prSet presAssocID="{F77FAF2C-6977-4DAE-B6FC-500B1FB6FF40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10D93995-1A9C-4829-910A-9473542FEEAE}" type="pres">
      <dgm:prSet presAssocID="{F77FAF2C-6977-4DAE-B6FC-500B1FB6FF40}" presName="connTx" presStyleLbl="parChTrans1D2" presStyleIdx="1" presStyleCnt="2"/>
      <dgm:spPr/>
      <dgm:t>
        <a:bodyPr/>
        <a:lstStyle/>
        <a:p>
          <a:endParaRPr lang="ru-RU"/>
        </a:p>
      </dgm:t>
    </dgm:pt>
    <dgm:pt modelId="{D33EF7B5-466C-4DB9-8B89-97ABECAAEAEC}" type="pres">
      <dgm:prSet presAssocID="{D4A02E3B-36CD-4418-ADBF-AE475C24E12F}" presName="root2" presStyleCnt="0"/>
      <dgm:spPr/>
      <dgm:t>
        <a:bodyPr/>
        <a:lstStyle/>
        <a:p>
          <a:endParaRPr/>
        </a:p>
      </dgm:t>
    </dgm:pt>
    <dgm:pt modelId="{3DF5F6D9-5898-4A2A-9F6C-2C47A316C73A}" type="pres">
      <dgm:prSet presAssocID="{D4A02E3B-36CD-4418-ADBF-AE475C24E12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84972-F39D-49A4-A55C-226328DC8A97}" type="pres">
      <dgm:prSet presAssocID="{D4A02E3B-36CD-4418-ADBF-AE475C24E12F}" presName="level3hierChild" presStyleCnt="0"/>
      <dgm:spPr/>
      <dgm:t>
        <a:bodyPr/>
        <a:lstStyle/>
        <a:p>
          <a:endParaRPr/>
        </a:p>
      </dgm:t>
    </dgm:pt>
  </dgm:ptLst>
  <dgm:cxnLst>
    <dgm:cxn modelId="{06AD8B90-C465-4829-A4C7-D781C959B629}" srcId="{F526E06C-2765-4FF2-8771-BA878E99929F}" destId="{D4A02E3B-36CD-4418-ADBF-AE475C24E12F}" srcOrd="1" destOrd="0" parTransId="{F77FAF2C-6977-4DAE-B6FC-500B1FB6FF40}" sibTransId="{D9A533A1-A7FC-4E6D-A631-B39481603672}"/>
    <dgm:cxn modelId="{75DE190F-3AD8-4648-8375-5ADD25472983}" type="presOf" srcId="{3ED3CB8F-8448-4E14-BAE1-FAC754F7DEFF}" destId="{4CEEBC4B-D750-475D-83EC-AE41D5BCAC09}" srcOrd="0" destOrd="0" presId="urn:microsoft.com/office/officeart/2005/8/layout/hierarchy2"/>
    <dgm:cxn modelId="{89818EB1-8E87-471A-AAF8-34FC30660E7C}" srcId="{F526E06C-2765-4FF2-8771-BA878E99929F}" destId="{291D3FB5-5214-4425-85AA-5CE3DE37EE48}" srcOrd="0" destOrd="0" parTransId="{3ED3CB8F-8448-4E14-BAE1-FAC754F7DEFF}" sibTransId="{D5995937-6316-40D3-81DB-97DD1FC398BA}"/>
    <dgm:cxn modelId="{CDA8537A-7090-4747-B94B-09436E5907A8}" type="presOf" srcId="{F77FAF2C-6977-4DAE-B6FC-500B1FB6FF40}" destId="{10D93995-1A9C-4829-910A-9473542FEEAE}" srcOrd="1" destOrd="0" presId="urn:microsoft.com/office/officeart/2005/8/layout/hierarchy2"/>
    <dgm:cxn modelId="{6270C6CD-E9F7-48D4-831E-68B001BEFED7}" type="presOf" srcId="{D4A02E3B-36CD-4418-ADBF-AE475C24E12F}" destId="{3DF5F6D9-5898-4A2A-9F6C-2C47A316C73A}" srcOrd="0" destOrd="0" presId="urn:microsoft.com/office/officeart/2005/8/layout/hierarchy2"/>
    <dgm:cxn modelId="{615B92E9-432C-4672-8EE5-808171D44450}" type="presOf" srcId="{291D3FB5-5214-4425-85AA-5CE3DE37EE48}" destId="{02B92427-F862-49F6-BE24-5867EFA6DD9D}" srcOrd="0" destOrd="0" presId="urn:microsoft.com/office/officeart/2005/8/layout/hierarchy2"/>
    <dgm:cxn modelId="{3CB6EBC2-4CCC-4DE9-896A-1AC5B8CEB096}" type="presOf" srcId="{F526E06C-2765-4FF2-8771-BA878E99929F}" destId="{ACB4BD78-FC2E-4F35-AA54-886242C8827F}" srcOrd="0" destOrd="0" presId="urn:microsoft.com/office/officeart/2005/8/layout/hierarchy2"/>
    <dgm:cxn modelId="{6AD732E0-43AD-4399-9488-D4B4D8BF8DD2}" srcId="{DC96B279-98E7-40C1-A93E-C6EE7A020BB3}" destId="{F526E06C-2765-4FF2-8771-BA878E99929F}" srcOrd="0" destOrd="0" parTransId="{B5A46456-7085-4E82-B43F-D883D66D7B58}" sibTransId="{0C216276-9EDA-43A6-A9FD-B7EFC6995422}"/>
    <dgm:cxn modelId="{40AF4395-C3C8-4BED-AE69-3A22BCBA8736}" type="presOf" srcId="{3ED3CB8F-8448-4E14-BAE1-FAC754F7DEFF}" destId="{F839B131-D893-4403-BF40-9C1A21BFF268}" srcOrd="1" destOrd="0" presId="urn:microsoft.com/office/officeart/2005/8/layout/hierarchy2"/>
    <dgm:cxn modelId="{1177810E-BE95-43D7-8AAE-5DFCE78DDC89}" type="presOf" srcId="{DC96B279-98E7-40C1-A93E-C6EE7A020BB3}" destId="{7F20C695-5DA1-4561-8166-433C065646F6}" srcOrd="0" destOrd="0" presId="urn:microsoft.com/office/officeart/2005/8/layout/hierarchy2"/>
    <dgm:cxn modelId="{D577B8EE-1AE5-4981-B188-24A761F3C1B9}" type="presOf" srcId="{F77FAF2C-6977-4DAE-B6FC-500B1FB6FF40}" destId="{671D6843-334D-4704-9236-79F0BF5956BC}" srcOrd="0" destOrd="0" presId="urn:microsoft.com/office/officeart/2005/8/layout/hierarchy2"/>
    <dgm:cxn modelId="{09974EA2-8604-4D0F-937E-00FD8D5E0BDB}" type="presParOf" srcId="{7F20C695-5DA1-4561-8166-433C065646F6}" destId="{4158ED4D-2230-4109-8C40-C2C931A3EDB3}" srcOrd="0" destOrd="0" presId="urn:microsoft.com/office/officeart/2005/8/layout/hierarchy2"/>
    <dgm:cxn modelId="{3BCEC868-2FD1-490A-A355-15518B462D16}" type="presParOf" srcId="{4158ED4D-2230-4109-8C40-C2C931A3EDB3}" destId="{ACB4BD78-FC2E-4F35-AA54-886242C8827F}" srcOrd="0" destOrd="0" presId="urn:microsoft.com/office/officeart/2005/8/layout/hierarchy2"/>
    <dgm:cxn modelId="{EBF0C5CC-8A7D-4C2F-B046-B83C1C18294D}" type="presParOf" srcId="{4158ED4D-2230-4109-8C40-C2C931A3EDB3}" destId="{B3F7BE87-4D9E-4A15-95B9-C7858B961AA0}" srcOrd="1" destOrd="0" presId="urn:microsoft.com/office/officeart/2005/8/layout/hierarchy2"/>
    <dgm:cxn modelId="{33AA9032-A14E-4633-B505-55827F898C8E}" type="presParOf" srcId="{B3F7BE87-4D9E-4A15-95B9-C7858B961AA0}" destId="{4CEEBC4B-D750-475D-83EC-AE41D5BCAC09}" srcOrd="0" destOrd="0" presId="urn:microsoft.com/office/officeart/2005/8/layout/hierarchy2"/>
    <dgm:cxn modelId="{BB64C0A0-0557-44CE-9C49-71AECD3749E0}" type="presParOf" srcId="{4CEEBC4B-D750-475D-83EC-AE41D5BCAC09}" destId="{F839B131-D893-4403-BF40-9C1A21BFF268}" srcOrd="0" destOrd="0" presId="urn:microsoft.com/office/officeart/2005/8/layout/hierarchy2"/>
    <dgm:cxn modelId="{CB3E8881-B944-4FBB-8837-C55D55124107}" type="presParOf" srcId="{B3F7BE87-4D9E-4A15-95B9-C7858B961AA0}" destId="{AC619784-2FE5-42DF-8A10-51E14B62F8F3}" srcOrd="1" destOrd="0" presId="urn:microsoft.com/office/officeart/2005/8/layout/hierarchy2"/>
    <dgm:cxn modelId="{C6A8C3F4-073E-4209-B864-16D324D043A3}" type="presParOf" srcId="{AC619784-2FE5-42DF-8A10-51E14B62F8F3}" destId="{02B92427-F862-49F6-BE24-5867EFA6DD9D}" srcOrd="0" destOrd="0" presId="urn:microsoft.com/office/officeart/2005/8/layout/hierarchy2"/>
    <dgm:cxn modelId="{939A571A-D59D-4DF1-A534-D7608623FCED}" type="presParOf" srcId="{AC619784-2FE5-42DF-8A10-51E14B62F8F3}" destId="{5029DAFA-FE82-4E5C-8966-171DC0492599}" srcOrd="1" destOrd="0" presId="urn:microsoft.com/office/officeart/2005/8/layout/hierarchy2"/>
    <dgm:cxn modelId="{808B205A-AEAE-4066-8EA7-ED900274D613}" type="presParOf" srcId="{B3F7BE87-4D9E-4A15-95B9-C7858B961AA0}" destId="{671D6843-334D-4704-9236-79F0BF5956BC}" srcOrd="2" destOrd="0" presId="urn:microsoft.com/office/officeart/2005/8/layout/hierarchy2"/>
    <dgm:cxn modelId="{C496F15A-C4EF-4248-A6DC-F7EB1EA86E64}" type="presParOf" srcId="{671D6843-334D-4704-9236-79F0BF5956BC}" destId="{10D93995-1A9C-4829-910A-9473542FEEAE}" srcOrd="0" destOrd="0" presId="urn:microsoft.com/office/officeart/2005/8/layout/hierarchy2"/>
    <dgm:cxn modelId="{D36935DA-9575-4A0A-928A-95C09FD6DB8A}" type="presParOf" srcId="{B3F7BE87-4D9E-4A15-95B9-C7858B961AA0}" destId="{D33EF7B5-466C-4DB9-8B89-97ABECAAEAEC}" srcOrd="3" destOrd="0" presId="urn:microsoft.com/office/officeart/2005/8/layout/hierarchy2"/>
    <dgm:cxn modelId="{0A5E2115-C90D-49EB-B813-6DB14DB9A7C2}" type="presParOf" srcId="{D33EF7B5-466C-4DB9-8B89-97ABECAAEAEC}" destId="{3DF5F6D9-5898-4A2A-9F6C-2C47A316C73A}" srcOrd="0" destOrd="0" presId="urn:microsoft.com/office/officeart/2005/8/layout/hierarchy2"/>
    <dgm:cxn modelId="{EE18FED4-1307-48C9-80E8-5CD184B2B1E6}" type="presParOf" srcId="{D33EF7B5-466C-4DB9-8B89-97ABECAAEAEC}" destId="{93384972-F39D-49A4-A55C-226328DC8A9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:r="http://schemas.openxmlformats.org/officeDocument/2006/relationships" xmlns="" relId="rId2" minVer="http://schemas.openxmlformats.org/drawingml/2006/main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FF7350-CC83-4302-A12D-56D377C3A9B8}" type="doc">
      <dgm:prSet loTypeId="urn:microsoft.com/office/officeart/2005/8/layout/default#2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0B45436C-F168-4B42-89CD-6207664CFB1B}" type="parTrans" cxnId="{EB6898AA-68E1-422C-8E0F-32DA22E721B1}">
      <dgm:prSet/>
      <dgm:spPr/>
      <dgm:t>
        <a:bodyPr/>
        <a:lstStyle/>
        <a:p>
          <a:endParaRPr lang="ru-RU"/>
        </a:p>
      </dgm:t>
    </dgm:pt>
    <dgm:pt modelId="{372E199F-991A-4793-8C11-286FB81BEC3E}">
      <dgm:prSet phldrT="[Текст]" custT="1"/>
      <dgm:spPr/>
      <dgm:t>
        <a:bodyPr/>
        <a:lstStyle/>
        <a:p>
          <a:r>
            <a:rPr lang="ru-RU" sz="3200" smtClean="0">
              <a:latin typeface="Arial Black" panose="020B0A04020102020204" pitchFamily="34" charset="0"/>
            </a:rPr>
            <a:t>Карта тем и целей</a:t>
          </a:r>
          <a:endParaRPr lang="ru-RU" sz="3200">
            <a:latin typeface="Arial Black" panose="020B0A04020102020204" pitchFamily="34" charset="0"/>
          </a:endParaRPr>
        </a:p>
      </dgm:t>
    </dgm:pt>
    <dgm:pt modelId="{370E96DD-33CE-424D-BF69-4F55150E4B86}" type="sibTrans" cxnId="{EB6898AA-68E1-422C-8E0F-32DA22E721B1}">
      <dgm:prSet/>
      <dgm:spPr/>
      <dgm:t>
        <a:bodyPr/>
        <a:lstStyle/>
        <a:p>
          <a:endParaRPr lang="ru-RU"/>
        </a:p>
      </dgm:t>
    </dgm:pt>
    <dgm:pt modelId="{F18C73C4-2503-4E97-92BB-5E1C5CB245AC}" type="parTrans" cxnId="{841D3DD1-E84F-4496-AE4B-093742E2012B}">
      <dgm:prSet/>
      <dgm:spPr/>
      <dgm:t>
        <a:bodyPr/>
        <a:lstStyle/>
        <a:p>
          <a:endParaRPr lang="ru-RU"/>
        </a:p>
      </dgm:t>
    </dgm:pt>
    <dgm:pt modelId="{4CFD4A48-DFF2-413B-B206-AF387564FCEE}">
      <dgm:prSet phldrT="[Текст]" custT="1"/>
      <dgm:spPr/>
      <dgm:t>
        <a:bodyPr/>
        <a:lstStyle/>
        <a:p>
          <a:r>
            <a:rPr lang="ru-RU" sz="1800" smtClean="0">
              <a:latin typeface="Arial Black" panose="020B0A04020102020204" pitchFamily="34" charset="0"/>
            </a:rPr>
            <a:t>Использование приёмов и образцов</a:t>
          </a:r>
          <a:endParaRPr lang="ru-RU" sz="1800">
            <a:latin typeface="Arial Black" panose="020B0A04020102020204" pitchFamily="34" charset="0"/>
          </a:endParaRPr>
        </a:p>
      </dgm:t>
    </dgm:pt>
    <dgm:pt modelId="{74854ACB-4E95-47ED-B3F1-3819F49FD57B}" type="sibTrans" cxnId="{841D3DD1-E84F-4496-AE4B-093742E2012B}">
      <dgm:prSet/>
      <dgm:spPr/>
      <dgm:t>
        <a:bodyPr/>
        <a:lstStyle/>
        <a:p>
          <a:endParaRPr lang="ru-RU"/>
        </a:p>
      </dgm:t>
    </dgm:pt>
    <dgm:pt modelId="{42E075AC-08C6-4A68-B85E-E475D0840E07}" type="parTrans" cxnId="{110A0A33-6346-4096-A51F-63635673D1A7}">
      <dgm:prSet/>
      <dgm:spPr/>
      <dgm:t>
        <a:bodyPr/>
        <a:lstStyle/>
        <a:p>
          <a:endParaRPr lang="ru-RU"/>
        </a:p>
      </dgm:t>
    </dgm:pt>
    <dgm:pt modelId="{46E167C1-807E-4466-85BA-D5D620464017}">
      <dgm:prSet phldrT="[Текст]"/>
      <dgm:spPr/>
      <dgm:t>
        <a:bodyPr/>
        <a:lstStyle/>
        <a:p>
          <a:r>
            <a:rPr lang="ru-RU" smtClean="0">
              <a:latin typeface="Arial Black" panose="020B0A04020102020204" pitchFamily="34" charset="0"/>
            </a:rPr>
            <a:t>Использование подсказок</a:t>
          </a:r>
          <a:endParaRPr lang="ru-RU">
            <a:latin typeface="Arial Black" panose="020B0A04020102020204" pitchFamily="34" charset="0"/>
          </a:endParaRPr>
        </a:p>
      </dgm:t>
    </dgm:pt>
    <dgm:pt modelId="{5DEA6428-8954-4F9D-BFBA-91F2A293C776}" type="sibTrans" cxnId="{110A0A33-6346-4096-A51F-63635673D1A7}">
      <dgm:prSet/>
      <dgm:spPr/>
      <dgm:t>
        <a:bodyPr/>
        <a:lstStyle/>
        <a:p>
          <a:endParaRPr lang="ru-RU"/>
        </a:p>
      </dgm:t>
    </dgm:pt>
    <dgm:pt modelId="{65C752E8-4B12-45EE-BF10-D0BAEB5D9601}" type="parTrans" cxnId="{F2A5534F-BEFA-404F-8609-8D8BAB20A124}">
      <dgm:prSet/>
      <dgm:spPr/>
      <dgm:t>
        <a:bodyPr/>
        <a:lstStyle/>
        <a:p>
          <a:endParaRPr lang="ru-RU"/>
        </a:p>
      </dgm:t>
    </dgm:pt>
    <dgm:pt modelId="{238BD0B5-F51A-440E-9AA0-00DD7C935086}">
      <dgm:prSet phldrT="[Текст]"/>
      <dgm:spPr/>
      <dgm:t>
        <a:bodyPr/>
        <a:lstStyle/>
        <a:p>
          <a:r>
            <a:rPr lang="ru-RU" smtClean="0">
              <a:latin typeface="Arial Black" panose="020B0A04020102020204" pitchFamily="34" charset="0"/>
            </a:rPr>
            <a:t>Тренировка у обучающихся устного счета</a:t>
          </a:r>
          <a:endParaRPr lang="ru-RU">
            <a:latin typeface="Arial Black" panose="020B0A04020102020204" pitchFamily="34" charset="0"/>
          </a:endParaRPr>
        </a:p>
      </dgm:t>
    </dgm:pt>
    <dgm:pt modelId="{557AF7A8-D7DF-4E3E-A3A7-6B475D0BE6B3}" type="sibTrans" cxnId="{F2A5534F-BEFA-404F-8609-8D8BAB20A124}">
      <dgm:prSet/>
      <dgm:spPr/>
      <dgm:t>
        <a:bodyPr/>
        <a:lstStyle/>
        <a:p>
          <a:endParaRPr lang="ru-RU"/>
        </a:p>
      </dgm:t>
    </dgm:pt>
    <dgm:pt modelId="{5FFB3628-0D55-43F0-9B40-900E7D0FCC43}" type="parTrans" cxnId="{8EED014F-ABDB-45BB-823E-42B78C471FFA}">
      <dgm:prSet/>
      <dgm:spPr/>
      <dgm:t>
        <a:bodyPr/>
        <a:lstStyle/>
        <a:p>
          <a:endParaRPr lang="ru-RU"/>
        </a:p>
      </dgm:t>
    </dgm:pt>
    <dgm:pt modelId="{EAD5B3BB-F0A8-46FE-B361-50919E538AC6}">
      <dgm:prSet phldrT="[Текст]"/>
      <dgm:spPr/>
      <dgm:t>
        <a:bodyPr/>
        <a:lstStyle/>
        <a:p>
          <a:r>
            <a:rPr lang="ru-RU" smtClean="0">
              <a:latin typeface="Arial Black" panose="020B0A04020102020204" pitchFamily="34" charset="0"/>
            </a:rPr>
            <a:t>Работа в группах</a:t>
          </a:r>
          <a:endParaRPr lang="ru-RU">
            <a:latin typeface="Arial Black" panose="020B0A04020102020204" pitchFamily="34" charset="0"/>
          </a:endParaRPr>
        </a:p>
      </dgm:t>
    </dgm:pt>
    <dgm:pt modelId="{B356548D-4C7F-43EA-B07D-2B883B78712E}" type="sibTrans" cxnId="{8EED014F-ABDB-45BB-823E-42B78C471FFA}">
      <dgm:prSet/>
      <dgm:spPr/>
      <dgm:t>
        <a:bodyPr/>
        <a:lstStyle/>
        <a:p>
          <a:endParaRPr lang="ru-RU"/>
        </a:p>
      </dgm:t>
    </dgm:pt>
    <dgm:pt modelId="{B3FF6A0A-E332-48E0-A3E7-9251676ACF30}" type="parTrans" cxnId="{EED7EB71-49EE-4B68-8155-EF4D6090C5C7}">
      <dgm:prSet/>
      <dgm:spPr/>
      <dgm:t>
        <a:bodyPr/>
        <a:lstStyle/>
        <a:p>
          <a:endParaRPr lang="ru-RU"/>
        </a:p>
      </dgm:t>
    </dgm:pt>
    <dgm:pt modelId="{F1EBDC47-04F2-4F64-B201-B36F800B8891}">
      <dgm:prSet phldrT="[Текст]"/>
      <dgm:spPr/>
      <dgm:t>
        <a:bodyPr/>
        <a:lstStyle/>
        <a:p>
          <a:r>
            <a:rPr lang="ru-RU" smtClean="0">
              <a:latin typeface="Arial Black" panose="020B0A04020102020204" pitchFamily="34" charset="0"/>
            </a:rPr>
            <a:t>Индивидуальное консультирование</a:t>
          </a:r>
          <a:endParaRPr lang="ru-RU">
            <a:latin typeface="Arial Black" panose="020B0A04020102020204" pitchFamily="34" charset="0"/>
          </a:endParaRPr>
        </a:p>
      </dgm:t>
    </dgm:pt>
    <dgm:pt modelId="{ED50D925-652A-4EAE-ABB5-18A8023655F9}" type="sibTrans" cxnId="{EED7EB71-49EE-4B68-8155-EF4D6090C5C7}">
      <dgm:prSet/>
      <dgm:spPr/>
      <dgm:t>
        <a:bodyPr/>
        <a:lstStyle/>
        <a:p>
          <a:endParaRPr lang="ru-RU"/>
        </a:p>
      </dgm:t>
    </dgm:pt>
    <dgm:pt modelId="{A53B2C7D-6558-4A3B-8EFB-490D429169FC}" type="pres">
      <dgm:prSet presAssocID="{E8FF7350-CC83-4302-A12D-56D377C3A9B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007CDB-0249-46D1-916D-DB14CD2F29C3}" type="pres">
      <dgm:prSet presAssocID="{372E199F-991A-4793-8C11-286FB81BEC3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71403-A395-40CB-85EA-FFF051ADEA7F}" type="pres">
      <dgm:prSet presAssocID="{370E96DD-33CE-424D-BF69-4F55150E4B86}" presName="sibTrans" presStyleCnt="0"/>
      <dgm:spPr/>
      <dgm:t>
        <a:bodyPr/>
        <a:lstStyle/>
        <a:p>
          <a:endParaRPr/>
        </a:p>
      </dgm:t>
    </dgm:pt>
    <dgm:pt modelId="{A781CB77-A11C-4D40-B459-11242153A382}" type="pres">
      <dgm:prSet presAssocID="{4CFD4A48-DFF2-413B-B206-AF387564FCE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577E67-397A-4C57-9A6F-2AEFE1203A76}" type="pres">
      <dgm:prSet presAssocID="{74854ACB-4E95-47ED-B3F1-3819F49FD57B}" presName="sibTrans" presStyleCnt="0"/>
      <dgm:spPr/>
      <dgm:t>
        <a:bodyPr/>
        <a:lstStyle/>
        <a:p>
          <a:endParaRPr/>
        </a:p>
      </dgm:t>
    </dgm:pt>
    <dgm:pt modelId="{88D88A63-1715-4C91-8372-8310473FB633}" type="pres">
      <dgm:prSet presAssocID="{46E167C1-807E-4466-85BA-D5D62046401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392157-0787-4819-9643-A56687861894}" type="pres">
      <dgm:prSet presAssocID="{5DEA6428-8954-4F9D-BFBA-91F2A293C776}" presName="sibTrans" presStyleCnt="0"/>
      <dgm:spPr/>
      <dgm:t>
        <a:bodyPr/>
        <a:lstStyle/>
        <a:p>
          <a:endParaRPr/>
        </a:p>
      </dgm:t>
    </dgm:pt>
    <dgm:pt modelId="{6D33AE50-467A-488E-92AF-229A0A8EDECD}" type="pres">
      <dgm:prSet presAssocID="{238BD0B5-F51A-440E-9AA0-00DD7C93508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079C79-A1BE-43AD-B36C-F923DAFB65F9}" type="pres">
      <dgm:prSet presAssocID="{557AF7A8-D7DF-4E3E-A3A7-6B475D0BE6B3}" presName="sibTrans" presStyleCnt="0"/>
      <dgm:spPr/>
      <dgm:t>
        <a:bodyPr/>
        <a:lstStyle/>
        <a:p>
          <a:endParaRPr/>
        </a:p>
      </dgm:t>
    </dgm:pt>
    <dgm:pt modelId="{5E0C5FF3-AB57-44FA-A53F-C1F81B74166D}" type="pres">
      <dgm:prSet presAssocID="{EAD5B3BB-F0A8-46FE-B361-50919E538AC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C7B41B-26B7-49B1-B1C3-212342A9EBA3}" type="pres">
      <dgm:prSet presAssocID="{B356548D-4C7F-43EA-B07D-2B883B78712E}" presName="sibTrans" presStyleCnt="0"/>
      <dgm:spPr/>
      <dgm:t>
        <a:bodyPr/>
        <a:lstStyle/>
        <a:p>
          <a:endParaRPr/>
        </a:p>
      </dgm:t>
    </dgm:pt>
    <dgm:pt modelId="{472C42D5-4CE7-4BC5-8E08-1D6E92854240}" type="pres">
      <dgm:prSet presAssocID="{F1EBDC47-04F2-4F64-B201-B36F800B8891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ED014F-ABDB-45BB-823E-42B78C471FFA}" srcId="{E8FF7350-CC83-4302-A12D-56D377C3A9B8}" destId="{EAD5B3BB-F0A8-46FE-B361-50919E538AC6}" srcOrd="4" destOrd="0" parTransId="{5FFB3628-0D55-43F0-9B40-900E7D0FCC43}" sibTransId="{B356548D-4C7F-43EA-B07D-2B883B78712E}"/>
    <dgm:cxn modelId="{A13F8AD7-7383-491B-BC7E-537FD2313BA0}" type="presOf" srcId="{F1EBDC47-04F2-4F64-B201-B36F800B8891}" destId="{472C42D5-4CE7-4BC5-8E08-1D6E92854240}" srcOrd="0" destOrd="0" presId="urn:microsoft.com/office/officeart/2005/8/layout/default#2"/>
    <dgm:cxn modelId="{30D892FF-E21E-417A-A806-91FB041D6F26}" type="presOf" srcId="{EAD5B3BB-F0A8-46FE-B361-50919E538AC6}" destId="{5E0C5FF3-AB57-44FA-A53F-C1F81B74166D}" srcOrd="0" destOrd="0" presId="urn:microsoft.com/office/officeart/2005/8/layout/default#2"/>
    <dgm:cxn modelId="{EED7EB71-49EE-4B68-8155-EF4D6090C5C7}" srcId="{E8FF7350-CC83-4302-A12D-56D377C3A9B8}" destId="{F1EBDC47-04F2-4F64-B201-B36F800B8891}" srcOrd="5" destOrd="0" parTransId="{B3FF6A0A-E332-48E0-A3E7-9251676ACF30}" sibTransId="{ED50D925-652A-4EAE-ABB5-18A8023655F9}"/>
    <dgm:cxn modelId="{1E907745-C7D5-4589-A1AF-4779E1B4151E}" type="presOf" srcId="{46E167C1-807E-4466-85BA-D5D620464017}" destId="{88D88A63-1715-4C91-8372-8310473FB633}" srcOrd="0" destOrd="0" presId="urn:microsoft.com/office/officeart/2005/8/layout/default#2"/>
    <dgm:cxn modelId="{D44568F9-3AEA-479E-A756-127C8330F7DE}" type="presOf" srcId="{238BD0B5-F51A-440E-9AA0-00DD7C935086}" destId="{6D33AE50-467A-488E-92AF-229A0A8EDECD}" srcOrd="0" destOrd="0" presId="urn:microsoft.com/office/officeart/2005/8/layout/default#2"/>
    <dgm:cxn modelId="{841D3DD1-E84F-4496-AE4B-093742E2012B}" srcId="{E8FF7350-CC83-4302-A12D-56D377C3A9B8}" destId="{4CFD4A48-DFF2-413B-B206-AF387564FCEE}" srcOrd="1" destOrd="0" parTransId="{F18C73C4-2503-4E97-92BB-5E1C5CB245AC}" sibTransId="{74854ACB-4E95-47ED-B3F1-3819F49FD57B}"/>
    <dgm:cxn modelId="{110A0A33-6346-4096-A51F-63635673D1A7}" srcId="{E8FF7350-CC83-4302-A12D-56D377C3A9B8}" destId="{46E167C1-807E-4466-85BA-D5D620464017}" srcOrd="2" destOrd="0" parTransId="{42E075AC-08C6-4A68-B85E-E475D0840E07}" sibTransId="{5DEA6428-8954-4F9D-BFBA-91F2A293C776}"/>
    <dgm:cxn modelId="{D1356339-A427-4791-970E-E52DEFBB66B5}" type="presOf" srcId="{372E199F-991A-4793-8C11-286FB81BEC3E}" destId="{4C007CDB-0249-46D1-916D-DB14CD2F29C3}" srcOrd="0" destOrd="0" presId="urn:microsoft.com/office/officeart/2005/8/layout/default#2"/>
    <dgm:cxn modelId="{136CD51F-60B7-481C-B234-88A20DAAE4EF}" type="presOf" srcId="{4CFD4A48-DFF2-413B-B206-AF387564FCEE}" destId="{A781CB77-A11C-4D40-B459-11242153A382}" srcOrd="0" destOrd="0" presId="urn:microsoft.com/office/officeart/2005/8/layout/default#2"/>
    <dgm:cxn modelId="{EB6898AA-68E1-422C-8E0F-32DA22E721B1}" srcId="{E8FF7350-CC83-4302-A12D-56D377C3A9B8}" destId="{372E199F-991A-4793-8C11-286FB81BEC3E}" srcOrd="0" destOrd="0" parTransId="{0B45436C-F168-4B42-89CD-6207664CFB1B}" sibTransId="{370E96DD-33CE-424D-BF69-4F55150E4B86}"/>
    <dgm:cxn modelId="{53D2E75D-988F-44F7-A6C1-B8A8A3A1C179}" type="presOf" srcId="{E8FF7350-CC83-4302-A12D-56D377C3A9B8}" destId="{A53B2C7D-6558-4A3B-8EFB-490D429169FC}" srcOrd="0" destOrd="0" presId="urn:microsoft.com/office/officeart/2005/8/layout/default#2"/>
    <dgm:cxn modelId="{F2A5534F-BEFA-404F-8609-8D8BAB20A124}" srcId="{E8FF7350-CC83-4302-A12D-56D377C3A9B8}" destId="{238BD0B5-F51A-440E-9AA0-00DD7C935086}" srcOrd="3" destOrd="0" parTransId="{65C752E8-4B12-45EE-BF10-D0BAEB5D9601}" sibTransId="{557AF7A8-D7DF-4E3E-A3A7-6B475D0BE6B3}"/>
    <dgm:cxn modelId="{CEFDBAAC-0230-4D55-97D4-D9CB942E2B3C}" type="presParOf" srcId="{A53B2C7D-6558-4A3B-8EFB-490D429169FC}" destId="{4C007CDB-0249-46D1-916D-DB14CD2F29C3}" srcOrd="0" destOrd="0" presId="urn:microsoft.com/office/officeart/2005/8/layout/default#2"/>
    <dgm:cxn modelId="{B5047786-51B7-4D1C-8EBC-983567C6B39C}" type="presParOf" srcId="{A53B2C7D-6558-4A3B-8EFB-490D429169FC}" destId="{1ED71403-A395-40CB-85EA-FFF051ADEA7F}" srcOrd="1" destOrd="0" presId="urn:microsoft.com/office/officeart/2005/8/layout/default#2"/>
    <dgm:cxn modelId="{28ADFAE3-09EF-40F8-8CF1-0E99150E64A5}" type="presParOf" srcId="{A53B2C7D-6558-4A3B-8EFB-490D429169FC}" destId="{A781CB77-A11C-4D40-B459-11242153A382}" srcOrd="2" destOrd="0" presId="urn:microsoft.com/office/officeart/2005/8/layout/default#2"/>
    <dgm:cxn modelId="{2C9A9BE1-35C0-400D-9B27-D34272C060DD}" type="presParOf" srcId="{A53B2C7D-6558-4A3B-8EFB-490D429169FC}" destId="{ED577E67-397A-4C57-9A6F-2AEFE1203A76}" srcOrd="3" destOrd="0" presId="urn:microsoft.com/office/officeart/2005/8/layout/default#2"/>
    <dgm:cxn modelId="{F0A905D5-E76F-416A-AF47-6BDC20485B53}" type="presParOf" srcId="{A53B2C7D-6558-4A3B-8EFB-490D429169FC}" destId="{88D88A63-1715-4C91-8372-8310473FB633}" srcOrd="4" destOrd="0" presId="urn:microsoft.com/office/officeart/2005/8/layout/default#2"/>
    <dgm:cxn modelId="{A1D21B4F-89EA-413A-917F-AD83305F8CC6}" type="presParOf" srcId="{A53B2C7D-6558-4A3B-8EFB-490D429169FC}" destId="{CC392157-0787-4819-9643-A56687861894}" srcOrd="5" destOrd="0" presId="urn:microsoft.com/office/officeart/2005/8/layout/default#2"/>
    <dgm:cxn modelId="{0C88294B-5B58-4E5B-90F0-84EE93839E04}" type="presParOf" srcId="{A53B2C7D-6558-4A3B-8EFB-490D429169FC}" destId="{6D33AE50-467A-488E-92AF-229A0A8EDECD}" srcOrd="6" destOrd="0" presId="urn:microsoft.com/office/officeart/2005/8/layout/default#2"/>
    <dgm:cxn modelId="{BC531446-C651-4447-A929-ACE0631E4FE5}" type="presParOf" srcId="{A53B2C7D-6558-4A3B-8EFB-490D429169FC}" destId="{C6079C79-A1BE-43AD-B36C-F923DAFB65F9}" srcOrd="7" destOrd="0" presId="urn:microsoft.com/office/officeart/2005/8/layout/default#2"/>
    <dgm:cxn modelId="{CB3A6CFE-8A35-424F-853C-C4E050C64C92}" type="presParOf" srcId="{A53B2C7D-6558-4A3B-8EFB-490D429169FC}" destId="{5E0C5FF3-AB57-44FA-A53F-C1F81B74166D}" srcOrd="8" destOrd="0" presId="urn:microsoft.com/office/officeart/2005/8/layout/default#2"/>
    <dgm:cxn modelId="{6632C6D0-E9FD-46C9-A2CD-8A0442DE538F}" type="presParOf" srcId="{A53B2C7D-6558-4A3B-8EFB-490D429169FC}" destId="{23C7B41B-26B7-49B1-B1C3-212342A9EBA3}" srcOrd="9" destOrd="0" presId="urn:microsoft.com/office/officeart/2005/8/layout/default#2"/>
    <dgm:cxn modelId="{D2D3B947-B98E-496B-975A-3A72E17C1358}" type="presParOf" srcId="{A53B2C7D-6558-4A3B-8EFB-490D429169FC}" destId="{472C42D5-4CE7-4BC5-8E08-1D6E92854240}" srcOrd="1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:r="http://schemas.openxmlformats.org/officeDocument/2006/relationships" xmlns="" relId="rId4" minVer="http://schemas.openxmlformats.org/drawingml/2006/main"/>
    </a:ext>
  </dgm:extLst>
</dgm:dataModel>
</file>

<file path=ppt/diagrams/drawing1.xml><?xml version="1.0" encoding="utf-8"?>
<dsp:drawing xmlns:a="http://schemas.openxmlformats.org/drawingml/2006/main" xmlns:r="http://schemas.openxmlformats.org/officeDocument/2006/relationships" xmlns:dsp="http://schemas.microsoft.com/office/drawing/2008/diagram">
  <dsp:spTree>
    <dsp:nvGrpSpPr>
      <dsp:cNvPr id="1648" name=""/>
      <dsp:cNvGrpSpPr/>
    </dsp:nvGrpSpPr>
    <dsp:grpSpPr/>
    <dsp:sp modelId="{1A13221A-7FC9-4B25-B37B-B77242359E57}">
      <dsp:nvSpPr>
        <dsp:cNvPr id="1649" name=""/>
        <dsp:cNvSpPr/>
      </dsp:nvSpPr>
      <dsp:spPr>
        <a:xfrm>
          <a:off x="90" y="477652"/>
          <a:ext cx="2437698" cy="14626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Arial" panose="020b0604020202020204" pitchFamily="34" charset="0"/>
              <a:cs typeface="Arial" panose="020b0604020202020204" pitchFamily="34" charset="0"/>
            </a:rPr>
            <a:t>1. Прочти внимательно текст</a:t>
          </a:r>
          <a:endParaRPr lang="ru-RU" sz="24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" y="477652"/>
        <a:ext cx="2437698" cy="1462619"/>
      </dsp:txXfrm>
    </dsp:sp>
    <dsp:sp modelId="{673557E7-11BD-4E12-B344-8FCE14CD3166}">
      <dsp:nvSpPr>
        <dsp:cNvPr id="1650" name=""/>
        <dsp:cNvSpPr/>
      </dsp:nvSpPr>
      <dsp:spPr>
        <a:xfrm>
          <a:off x="2681558" y="477652"/>
          <a:ext cx="2437698" cy="1462619"/>
        </a:xfrm>
        <a:prstGeom prst="rect">
          <a:avLst/>
        </a:prstGeom>
        <a:solidFill>
          <a:schemeClr val="accent3">
            <a:hueOff val="-2231765"/>
            <a:satOff val="6014"/>
            <a:lumOff val="-13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Arial" panose="020b0604020202020204" pitchFamily="34" charset="0"/>
              <a:cs typeface="Arial" panose="020b0604020202020204" pitchFamily="34" charset="0"/>
            </a:rPr>
            <a:t>2. Выдели трудные слова для произношения, поставь правильно ударение</a:t>
          </a:r>
          <a:endParaRPr lang="ru-RU" sz="16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81558" y="477652"/>
        <a:ext cx="2437698" cy="1462619"/>
      </dsp:txXfrm>
    </dsp:sp>
    <dsp:sp modelId="{C96D48F1-2B15-48CC-925D-7151AD47B1E3}">
      <dsp:nvSpPr>
        <dsp:cNvPr id="1651" name=""/>
        <dsp:cNvSpPr/>
      </dsp:nvSpPr>
      <dsp:spPr>
        <a:xfrm>
          <a:off x="5363026" y="363173"/>
          <a:ext cx="2437698" cy="1691577"/>
        </a:xfrm>
        <a:prstGeom prst="rect">
          <a:avLst/>
        </a:prstGeom>
        <a:solidFill>
          <a:schemeClr val="accent3">
            <a:hueOff val="-4463531"/>
            <a:satOff val="12028"/>
            <a:lumOff val="-26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ru-RU" sz="1800" b="1" kern="1200" smtClean="0">
              <a:latin typeface="Arial" panose="020b0604020202020204" pitchFamily="34" charset="0"/>
              <a:cs typeface="Arial" panose="020b0604020202020204" pitchFamily="34" charset="0"/>
            </a:rPr>
            <a:t>Прочти повторно текст, отметь важные слова в каждом абзаце</a:t>
          </a:r>
          <a:endParaRPr lang="ru-RU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63026" y="363173"/>
        <a:ext cx="2437698" cy="1691577"/>
      </dsp:txXfrm>
    </dsp:sp>
    <dsp:sp modelId="{5DFE2B5B-79FC-45A8-B8C8-8B26635B4731}">
      <dsp:nvSpPr>
        <dsp:cNvPr id="1652" name=""/>
        <dsp:cNvSpPr/>
      </dsp:nvSpPr>
      <dsp:spPr>
        <a:xfrm>
          <a:off x="8044495" y="348342"/>
          <a:ext cx="2808472" cy="1721239"/>
        </a:xfrm>
        <a:prstGeom prst="rect">
          <a:avLst/>
        </a:prstGeom>
        <a:solidFill>
          <a:schemeClr val="accent3">
            <a:hueOff val="-6695296"/>
            <a:satOff val="18042"/>
            <a:lumOff val="-40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Arial" panose="020b0604020202020204" pitchFamily="34" charset="0"/>
              <a:cs typeface="Arial" panose="020b0604020202020204" pitchFamily="34" charset="0"/>
            </a:rPr>
            <a:t>4. </a:t>
          </a:r>
          <a:r>
            <a:rPr lang="ru-RU" sz="1800" b="1" kern="1200" smtClean="0">
              <a:latin typeface="Arial" panose="020b0604020202020204" pitchFamily="34" charset="0"/>
              <a:cs typeface="Arial" panose="020b0604020202020204" pitchFamily="34" charset="0"/>
            </a:rPr>
            <a:t>При подготовке к пересказу выпиши из каждого абзаца ключевые слова и отметь место, в которое вставишь цитату</a:t>
          </a:r>
          <a:endParaRPr lang="ru-RU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44495" y="348342"/>
        <a:ext cx="2808472" cy="1721239"/>
      </dsp:txXfrm>
    </dsp:sp>
    <dsp:sp modelId="{0F6D634B-0DC2-4239-8E0B-995A960166BE}">
      <dsp:nvSpPr>
        <dsp:cNvPr id="1653" name=""/>
        <dsp:cNvSpPr/>
      </dsp:nvSpPr>
      <dsp:spPr>
        <a:xfrm>
          <a:off x="464922" y="2313351"/>
          <a:ext cx="3047708" cy="2051820"/>
        </a:xfrm>
        <a:prstGeom prst="rect">
          <a:avLst/>
        </a:prstGeom>
        <a:solidFill>
          <a:schemeClr val="accent3">
            <a:hueOff val="-8927062"/>
            <a:satOff val="24055"/>
            <a:lumOff val="-5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latin typeface="Arial" panose="020b0604020202020204" pitchFamily="34" charset="0"/>
              <a:cs typeface="Arial" panose="020b0604020202020204" pitchFamily="34" charset="0"/>
            </a:rPr>
            <a:t>5. </a:t>
          </a:r>
          <a:r>
            <a:rPr lang="ru-RU" sz="1600" b="1" kern="1200" smtClean="0">
              <a:latin typeface="Arial" panose="020b0604020202020204" pitchFamily="34" charset="0"/>
              <a:cs typeface="Arial" panose="020b0604020202020204" pitchFamily="34" charset="0"/>
            </a:rPr>
            <a:t>Во время пересказа опирайся на выписанные слова, а также вспомни, что изображено на фотографиях к первому заданию. Это поможет правильно построить текст пересказа </a:t>
          </a:r>
          <a:endParaRPr lang="ru-RU" sz="1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4922" y="2313351"/>
        <a:ext cx="3047708" cy="2051820"/>
      </dsp:txXfrm>
    </dsp:sp>
    <dsp:sp modelId="{483E99E2-22B1-4191-A7BF-5EFBD6BEDB31}">
      <dsp:nvSpPr>
        <dsp:cNvPr id="1654" name=""/>
        <dsp:cNvSpPr/>
      </dsp:nvSpPr>
      <dsp:spPr>
        <a:xfrm>
          <a:off x="3756400" y="2344681"/>
          <a:ext cx="3950266" cy="1989162"/>
        </a:xfrm>
        <a:prstGeom prst="rect">
          <a:avLst/>
        </a:prstGeom>
        <a:solidFill>
          <a:schemeClr val="accent3">
            <a:hueOff val="-11158827"/>
            <a:satOff val="30069"/>
            <a:lumOff val="-66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Arial" panose="020b0604020202020204" pitchFamily="34" charset="0"/>
              <a:cs typeface="Arial" panose="020b0604020202020204" pitchFamily="34" charset="0"/>
            </a:rPr>
            <a:t>6. </a:t>
          </a:r>
          <a:r>
            <a:rPr lang="ru-RU" sz="1800" b="1" kern="1200" smtClean="0">
              <a:latin typeface="Arial" panose="020b0604020202020204" pitchFamily="34" charset="0"/>
              <a:cs typeface="Arial" panose="020b0604020202020204" pitchFamily="34" charset="0"/>
            </a:rPr>
            <a:t>Выбери один из видов текста (описание, повествование, рассуждение), рассмотри фотографию, подсказки, предлагаемые в варианте. Не волнуйся, будь внимательным, чтобы текст получился правильным</a:t>
          </a:r>
          <a:endParaRPr lang="ru-RU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56400" y="2344681"/>
        <a:ext cx="3950266" cy="1989162"/>
      </dsp:txXfrm>
    </dsp:sp>
    <dsp:sp modelId="{EDC3AE19-63FB-4B38-94AE-FC94FB859FC7}">
      <dsp:nvSpPr>
        <dsp:cNvPr id="1655" name=""/>
        <dsp:cNvSpPr/>
      </dsp:nvSpPr>
      <dsp:spPr>
        <a:xfrm>
          <a:off x="7950436" y="2369852"/>
          <a:ext cx="2437698" cy="1938818"/>
        </a:xfrm>
        <a:prstGeom prst="rect">
          <a:avLst/>
        </a:prstGeom>
        <a:solidFill>
          <a:schemeClr val="accent3">
            <a:hueOff val="-13390593"/>
            <a:satOff val="36083"/>
            <a:lumOff val="-80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Arial" panose="020b0604020202020204" pitchFamily="34" charset="0"/>
              <a:cs typeface="Arial" panose="020b0604020202020204" pitchFamily="34" charset="0"/>
            </a:rPr>
            <a:t>7. </a:t>
          </a:r>
          <a:r>
            <a:rPr lang="ru-RU" sz="1800" b="1" kern="1200" smtClean="0">
              <a:latin typeface="Arial" panose="020b0604020202020204" pitchFamily="34" charset="0"/>
              <a:cs typeface="Arial" panose="020b0604020202020204" pitchFamily="34" charset="0"/>
            </a:rPr>
            <a:t>Слушай внимательно вопросы собеседника, отвечай полным ответом на каждый из них</a:t>
          </a:r>
          <a:endParaRPr lang="ru-RU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50436" y="2369852"/>
        <a:ext cx="2437698" cy="1938818"/>
      </dsp:txXfrm>
    </dsp:sp>
  </dsp:spTree>
</dsp:drawing>
</file>

<file path=ppt/diagrams/drawing2.xml><?xml version="1.0" encoding="utf-8"?>
<dsp:drawing xmlns:a="http://schemas.openxmlformats.org/drawingml/2006/main" xmlns:r="http://schemas.openxmlformats.org/officeDocument/2006/relationships" xmlns:dsp="http://schemas.microsoft.com/office/drawing/2008/diagram">
  <dsp:spTree>
    <dsp:nvGrpSpPr>
      <dsp:cNvPr id="8" name=""/>
      <dsp:cNvGrpSpPr/>
    </dsp:nvGrpSpPr>
    <dsp:grpSpPr/>
    <dsp:sp modelId="{ACB4BD78-FC2E-4F35-AA54-886242C8827F}">
      <dsp:nvSpPr>
        <dsp:cNvPr id="9" name=""/>
        <dsp:cNvSpPr/>
      </dsp:nvSpPr>
      <dsp:spPr>
        <a:xfrm>
          <a:off x="3581" y="2053588"/>
          <a:ext cx="4826730" cy="24133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smtClean="0">
              <a:latin typeface="Arial Black" panose="020b0a04020102020204" pitchFamily="34" charset="0"/>
            </a:rPr>
            <a:t>Деление на группы</a:t>
          </a:r>
          <a:endParaRPr lang="ru-RU" sz="4000" kern="1200">
            <a:latin typeface="Arial Black" panose="020b0a04020102020204" pitchFamily="34" charset="0"/>
          </a:endParaRPr>
        </a:p>
      </dsp:txBody>
      <dsp:txXfrm>
        <a:off x="74266" y="2124273"/>
        <a:ext cx="4685360" cy="2271995"/>
      </dsp:txXfrm>
    </dsp:sp>
    <dsp:sp modelId="{4CEEBC4B-D750-475D-83EC-AE41D5BCAC09}">
      <dsp:nvSpPr>
        <dsp:cNvPr id="10" name=""/>
        <dsp:cNvSpPr/>
      </dsp:nvSpPr>
      <dsp:spPr>
        <a:xfrm rot="19457600">
          <a:off x="4606830" y="2533118"/>
          <a:ext cx="2377654" cy="66621"/>
        </a:xfrm>
        <a:custGeom>
          <a:rect l="0" t="0" r="0" b="0"/>
          <a:pathLst>
            <a:path>
              <a:moveTo>
                <a:pt x="0" y="33310"/>
              </a:moveTo>
              <a:lnTo>
                <a:pt x="2377654" y="3331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5736216" y="2506987"/>
        <a:ext cx="118882" cy="118882"/>
      </dsp:txXfrm>
    </dsp:sp>
    <dsp:sp modelId="{02B92427-F862-49F6-BE24-5867EFA6DD9D}">
      <dsp:nvSpPr>
        <dsp:cNvPr id="11" name=""/>
        <dsp:cNvSpPr/>
      </dsp:nvSpPr>
      <dsp:spPr>
        <a:xfrm>
          <a:off x="6761004" y="665904"/>
          <a:ext cx="4826730" cy="24133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smtClean="0">
              <a:latin typeface="Arial Black" panose="020b0a04020102020204" pitchFamily="34" charset="0"/>
            </a:rPr>
            <a:t>Ученики с минимальной базовой подготовкой</a:t>
          </a:r>
          <a:endParaRPr lang="ru-RU" sz="3400" kern="1200">
            <a:latin typeface="Arial Black" panose="020b0a04020102020204" pitchFamily="34" charset="0"/>
          </a:endParaRPr>
        </a:p>
      </dsp:txBody>
      <dsp:txXfrm>
        <a:off x="6831689" y="736589"/>
        <a:ext cx="4685360" cy="2271995"/>
      </dsp:txXfrm>
    </dsp:sp>
    <dsp:sp modelId="{671D6843-334D-4704-9236-79F0BF5956BC}">
      <dsp:nvSpPr>
        <dsp:cNvPr id="12" name=""/>
        <dsp:cNvSpPr/>
      </dsp:nvSpPr>
      <dsp:spPr>
        <a:xfrm rot="2142401">
          <a:off x="4606830" y="3920803"/>
          <a:ext cx="2377654" cy="66621"/>
        </a:xfrm>
        <a:custGeom>
          <a:rect l="0" t="0" r="0" b="0"/>
          <a:pathLst>
            <a:path>
              <a:moveTo>
                <a:pt x="0" y="33310"/>
              </a:moveTo>
              <a:lnTo>
                <a:pt x="2377654" y="3331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5736216" y="3894672"/>
        <a:ext cx="118882" cy="118882"/>
      </dsp:txXfrm>
    </dsp:sp>
    <dsp:sp modelId="{3DF5F6D9-5898-4A2A-9F6C-2C47A316C73A}">
      <dsp:nvSpPr>
        <dsp:cNvPr id="13" name=""/>
        <dsp:cNvSpPr/>
      </dsp:nvSpPr>
      <dsp:spPr>
        <a:xfrm>
          <a:off x="6761004" y="3441273"/>
          <a:ext cx="4826730" cy="24133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smtClean="0">
              <a:latin typeface="Arial Black" panose="020b0a04020102020204" pitchFamily="34" charset="0"/>
            </a:rPr>
            <a:t>Ученики с повышенным и высоким уровнем подготовки</a:t>
          </a:r>
          <a:endParaRPr lang="ru-RU" sz="3400" kern="1200">
            <a:latin typeface="Arial Black" panose="020b0a04020102020204" pitchFamily="34" charset="0"/>
          </a:endParaRPr>
        </a:p>
      </dsp:txBody>
      <dsp:txXfrm>
        <a:off x="6831689" y="3511958"/>
        <a:ext cx="4685360" cy="2271995"/>
      </dsp:txXfrm>
    </dsp:sp>
  </dsp:spTree>
</dsp:drawing>
</file>

<file path=ppt/diagrams/drawing3.xml><?xml version="1.0" encoding="utf-8"?>
<dsp:drawing xmlns:a="http://schemas.openxmlformats.org/drawingml/2006/main" xmlns:r="http://schemas.openxmlformats.org/officeDocument/2006/relationships" xmlns:dsp="http://schemas.microsoft.com/office/drawing/2008/diagram">
  <dsp:spTree>
    <dsp:nvGrpSpPr>
      <dsp:cNvPr id="1523" name=""/>
      <dsp:cNvGrpSpPr/>
    </dsp:nvGrpSpPr>
    <dsp:grpSpPr/>
    <dsp:sp modelId="{4C007CDB-0249-46D1-916D-DB14CD2F29C3}">
      <dsp:nvSpPr>
        <dsp:cNvPr id="1524" name=""/>
        <dsp:cNvSpPr/>
      </dsp:nvSpPr>
      <dsp:spPr>
        <a:xfrm>
          <a:off x="0" y="344123"/>
          <a:ext cx="3479411" cy="2087646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>
              <a:latin typeface="Arial Black" panose="020b0a04020102020204" pitchFamily="34" charset="0"/>
            </a:rPr>
            <a:t>Карта тем и целей</a:t>
          </a:r>
          <a:endParaRPr lang="ru-RU" sz="3200" kern="1200">
            <a:latin typeface="Arial Black" panose="020b0a04020102020204" pitchFamily="34" charset="0"/>
          </a:endParaRPr>
        </a:p>
      </dsp:txBody>
      <dsp:txXfrm>
        <a:off x="0" y="344123"/>
        <a:ext cx="3479411" cy="2087646"/>
      </dsp:txXfrm>
    </dsp:sp>
    <dsp:sp modelId="{A781CB77-A11C-4D40-B459-11242153A382}">
      <dsp:nvSpPr>
        <dsp:cNvPr id="1525" name=""/>
        <dsp:cNvSpPr/>
      </dsp:nvSpPr>
      <dsp:spPr>
        <a:xfrm>
          <a:off x="3827352" y="344123"/>
          <a:ext cx="3479411" cy="2087646"/>
        </a:xfrm>
        <a:prstGeom prst="rect">
          <a:avLst/>
        </a:prstGeom>
        <a:solidFill>
          <a:schemeClr val="accent3">
            <a:shade val="50000"/>
            <a:hueOff val="-77972"/>
            <a:satOff val="2410"/>
            <a:lumOff val="127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Arial Black" panose="020b0a04020102020204" pitchFamily="34" charset="0"/>
            </a:rPr>
            <a:t>Использование приёмов и образцов</a:t>
          </a:r>
          <a:endParaRPr lang="ru-RU" sz="1800" kern="1200">
            <a:latin typeface="Arial Black" panose="020b0a04020102020204" pitchFamily="34" charset="0"/>
          </a:endParaRPr>
        </a:p>
      </dsp:txBody>
      <dsp:txXfrm>
        <a:off x="3827352" y="344123"/>
        <a:ext cx="3479411" cy="2087646"/>
      </dsp:txXfrm>
    </dsp:sp>
    <dsp:sp modelId="{88D88A63-1715-4C91-8372-8310473FB633}">
      <dsp:nvSpPr>
        <dsp:cNvPr id="1526" name=""/>
        <dsp:cNvSpPr/>
      </dsp:nvSpPr>
      <dsp:spPr>
        <a:xfrm>
          <a:off x="7654705" y="344123"/>
          <a:ext cx="3479411" cy="2087646"/>
        </a:xfrm>
        <a:prstGeom prst="rect">
          <a:avLst/>
        </a:prstGeom>
        <a:solidFill>
          <a:schemeClr val="accent3">
            <a:shade val="50000"/>
            <a:hueOff val="-155944"/>
            <a:satOff val="4820"/>
            <a:lumOff val="254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latin typeface="Arial Black" panose="020b0a04020102020204" pitchFamily="34" charset="0"/>
            </a:rPr>
            <a:t>Использование подсказок</a:t>
          </a:r>
          <a:endParaRPr lang="ru-RU" sz="2400" kern="1200">
            <a:latin typeface="Arial Black" panose="020b0a04020102020204" pitchFamily="34" charset="0"/>
          </a:endParaRPr>
        </a:p>
      </dsp:txBody>
      <dsp:txXfrm>
        <a:off x="7654705" y="344123"/>
        <a:ext cx="3479411" cy="2087646"/>
      </dsp:txXfrm>
    </dsp:sp>
    <dsp:sp modelId="{6D33AE50-467A-488E-92AF-229A0A8EDECD}">
      <dsp:nvSpPr>
        <dsp:cNvPr id="1527" name=""/>
        <dsp:cNvSpPr/>
      </dsp:nvSpPr>
      <dsp:spPr>
        <a:xfrm>
          <a:off x="0" y="2779712"/>
          <a:ext cx="3479411" cy="2087646"/>
        </a:xfrm>
        <a:prstGeom prst="rect">
          <a:avLst/>
        </a:prstGeom>
        <a:solidFill>
          <a:schemeClr val="accent3">
            <a:shade val="50000"/>
            <a:hueOff val="-233915"/>
            <a:satOff val="7230"/>
            <a:lumOff val="382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latin typeface="Arial Black" panose="020b0a04020102020204" pitchFamily="34" charset="0"/>
            </a:rPr>
            <a:t>Тренировка у обучающихся устного счета</a:t>
          </a:r>
          <a:endParaRPr lang="ru-RU" sz="2400" kern="1200">
            <a:latin typeface="Arial Black" panose="020b0a04020102020204" pitchFamily="34" charset="0"/>
          </a:endParaRPr>
        </a:p>
      </dsp:txBody>
      <dsp:txXfrm>
        <a:off x="0" y="2779712"/>
        <a:ext cx="3479411" cy="2087646"/>
      </dsp:txXfrm>
    </dsp:sp>
    <dsp:sp modelId="{5E0C5FF3-AB57-44FA-A53F-C1F81B74166D}">
      <dsp:nvSpPr>
        <dsp:cNvPr id="1528" name=""/>
        <dsp:cNvSpPr/>
      </dsp:nvSpPr>
      <dsp:spPr>
        <a:xfrm>
          <a:off x="3827352" y="2779712"/>
          <a:ext cx="3479411" cy="2087646"/>
        </a:xfrm>
        <a:prstGeom prst="rect">
          <a:avLst/>
        </a:prstGeom>
        <a:solidFill>
          <a:schemeClr val="accent3">
            <a:shade val="50000"/>
            <a:hueOff val="-155944"/>
            <a:satOff val="4820"/>
            <a:lumOff val="254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latin typeface="Arial Black" panose="020b0a04020102020204" pitchFamily="34" charset="0"/>
            </a:rPr>
            <a:t>Работа в группах</a:t>
          </a:r>
          <a:endParaRPr lang="ru-RU" sz="2400" kern="1200">
            <a:latin typeface="Arial Black" panose="020b0a04020102020204" pitchFamily="34" charset="0"/>
          </a:endParaRPr>
        </a:p>
      </dsp:txBody>
      <dsp:txXfrm>
        <a:off x="3827352" y="2779712"/>
        <a:ext cx="3479411" cy="2087646"/>
      </dsp:txXfrm>
    </dsp:sp>
    <dsp:sp modelId="{472C42D5-4CE7-4BC5-8E08-1D6E92854240}">
      <dsp:nvSpPr>
        <dsp:cNvPr id="1529" name=""/>
        <dsp:cNvSpPr/>
      </dsp:nvSpPr>
      <dsp:spPr>
        <a:xfrm>
          <a:off x="7654705" y="2779712"/>
          <a:ext cx="3479411" cy="2087646"/>
        </a:xfrm>
        <a:prstGeom prst="rect">
          <a:avLst/>
        </a:prstGeom>
        <a:solidFill>
          <a:schemeClr val="accent3">
            <a:shade val="50000"/>
            <a:hueOff val="-77972"/>
            <a:satOff val="2410"/>
            <a:lumOff val="127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latin typeface="Arial Black" panose="020b0a04020102020204" pitchFamily="34" charset="0"/>
            </a:rPr>
            <a:t>Индивидуальное консультирование</a:t>
          </a:r>
          <a:endParaRPr lang="ru-RU" sz="2400" kern="1200">
            <a:latin typeface="Arial Black" panose="020b0a04020102020204" pitchFamily="34" charset="0"/>
          </a:endParaRPr>
        </a:p>
      </dsp:txBody>
      <dsp:txXfrm>
        <a:off x="7654705" y="2779712"/>
        <a:ext cx="3479411" cy="20876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30915270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102491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1eb205fd2b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6" name="Google Shape;1596;g1eb205fd2b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1601463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1eb205fd2b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6" name="Google Shape;1596;g1eb205fd2b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1131779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2635750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1eb2014fdb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1eb2014fdb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3216850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1" name="Google Shape;13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789367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1eb205fd2b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1eb205fd2b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3328193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g1eb205fd2b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7" name="Google Shape;1627;g1eb205fd2b6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1765283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1eb205fd2b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1eb205fd2b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4042439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1eb205fd2b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1eb205fd2b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1947573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1eb205fd2b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1eb205fd2b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153368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1eb2014fdb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1eb2014fdb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1533342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g1eb2014fdb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7" name="Google Shape;1527;g1eb2014fdb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1334508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1eb205fd2b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1eb205fd2b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22798771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1eb205fd2b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1eb205fd2b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1875844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1eb205fd2b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1eb205fd2b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2837493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1eb205fd2b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1eb205fd2b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5106988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1eb2014fdb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1eb2014fdb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2976639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1" name="Google Shape;13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29659754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1eb2014fdb4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2" name="Google Shape;1482;g1eb2014fdb4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1822552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1eb205fd2b6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1" name="Google Shape;1551;g1eb205fd2b6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22385363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g1eb2014fdb4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9" name="Google Shape;1489;g1eb2014fdb4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3481157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1" name="Google Shape;13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40305200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1eb2014fdb4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1eb2014fdb4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9253017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1eb205fd2b6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1eb205fd2b6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6038060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1eb205fd2b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1eb205fd2b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1336120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1eb205fd2b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1eb205fd2b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12211643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1eb2014fdb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1eb2014fdb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37660749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1" name="Google Shape;13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28004905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1eb205fd2b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1eb205fd2b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824705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1eb205fd2b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1eb205fd2b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19784696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g1eb205fd2b6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8" name="Google Shape;1818;g1eb205fd2b6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3935197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1eb205fd2b6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1eb205fd2b6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3293958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1eb205fd2b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1eb205fd2b6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29114862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85588C-E24D-4976-A3B3-A53F6A08879F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964929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1eb205fd2b6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1eb205fd2b6_0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1937670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1eb205fd2b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6" name="Google Shape;1596;g1eb205fd2b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2301181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1eb205fd2b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1eb205fd2b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3536716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1eb205fd2b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6" name="Google Shape;1596;g1eb205fd2b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2322931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1eb205fd2b6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Google Shape;1739;g1eb205fd2b6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xmlns:a14="http://schemas.microsoft.com/office/drawing/2010/main" val="135689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2"/>
          <p:cNvGrpSpPr/>
          <p:nvPr/>
        </p:nvGrpSpPr>
        <p:grpSpPr>
          <a:xfrm>
            <a:off x="8559381" y="647960"/>
            <a:ext cx="2495070" cy="3086691"/>
            <a:chOff x="8025900" y="568625"/>
            <a:chExt cx="2772300" cy="3430800"/>
          </a:xfrm>
        </p:grpSpPr>
        <p:sp>
          <p:nvSpPr>
            <p:cNvPr id="13" name="Google Shape;13;p2"/>
            <p:cNvSpPr/>
            <p:nvPr/>
          </p:nvSpPr>
          <p:spPr>
            <a:xfrm>
              <a:off x="8025900" y="568625"/>
              <a:ext cx="2772300" cy="3430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 panose="020B0604020202020204" charset="0"/>
                <a:ea typeface="Didact Gothic"/>
                <a:cs typeface="Didact Gothic"/>
                <a:sym typeface="Didact Gothic" panose="020B0604020202020204" charset="0"/>
              </a:endParaRPr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 amt="20000"/>
            </a:blip>
            <a:srcRect l="8501" t="11512" r="41722" b="65796"/>
            <a:stretch>
              <a:fillRect/>
            </a:stretch>
          </p:blipFill>
          <p:spPr>
            <a:xfrm rot="5400000">
              <a:off x="7696650" y="897875"/>
              <a:ext cx="3430800" cy="2772300"/>
            </a:xfrm>
            <a:custGeom>
              <a:avLst/>
              <a:gdLst/>
              <a:ahLst/>
              <a:cxnLst/>
              <a:rect l="l" t="t" r="r" b="b"/>
              <a:pathLst>
                <a:path w="3430800" h="2772300" extrusionOk="0">
                  <a:moveTo>
                    <a:pt x="0" y="2772300"/>
                  </a:moveTo>
                  <a:lnTo>
                    <a:pt x="0" y="0"/>
                  </a:lnTo>
                  <a:lnTo>
                    <a:pt x="3430800" y="0"/>
                  </a:lnTo>
                  <a:lnTo>
                    <a:pt x="3430800" y="27723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5" name="Google Shape;15;p2"/>
          <p:cNvGrpSpPr/>
          <p:nvPr/>
        </p:nvGrpSpPr>
        <p:grpSpPr>
          <a:xfrm>
            <a:off x="9046414" y="3434392"/>
            <a:ext cx="2456459" cy="2424288"/>
            <a:chOff x="3161217" y="1970080"/>
            <a:chExt cx="1395636" cy="1377828"/>
          </a:xfrm>
        </p:grpSpPr>
        <p:sp>
          <p:nvSpPr>
            <p:cNvPr id="16" name="Google Shape;16;p2"/>
            <p:cNvSpPr/>
            <p:nvPr/>
          </p:nvSpPr>
          <p:spPr>
            <a:xfrm>
              <a:off x="449370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3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3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27162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954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7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27449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05373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0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383297" y="1970080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7" y="26685"/>
                  </a:moveTo>
                  <a:cubicBezTo>
                    <a:pt x="53367" y="41424"/>
                    <a:pt x="41420" y="53370"/>
                    <a:pt x="26681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7" y="11946"/>
                    <a:pt x="53367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61217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6210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6210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16210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16210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16210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16210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85665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85665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85665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85665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85665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385665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0922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0922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60922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60922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0922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0922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2789" y="329453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32789" y="307246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32789" y="285038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32789" y="2628305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32789" y="240622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832789" y="2184153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056342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56342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56342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56342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056342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056342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79920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79920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79920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279920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79920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79920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03458" y="3294538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503458" y="3072462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503458" y="2850386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503458" y="2628305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03458" y="2406229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503458" y="2184153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406681" y="496009"/>
            <a:ext cx="2456429" cy="2424287"/>
            <a:chOff x="812916" y="860267"/>
            <a:chExt cx="1395619" cy="1377827"/>
          </a:xfrm>
        </p:grpSpPr>
        <p:sp>
          <p:nvSpPr>
            <p:cNvPr id="66" name="Google Shape;66;p2"/>
            <p:cNvSpPr/>
            <p:nvPr/>
          </p:nvSpPr>
          <p:spPr>
            <a:xfrm>
              <a:off x="2145380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1"/>
                    <a:pt x="26685" y="53371"/>
                  </a:cubicBez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923304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1" y="53371"/>
                    <a:pt x="26685" y="53371"/>
                  </a:cubicBez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1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701228" y="860267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6" y="26685"/>
                  </a:moveTo>
                  <a:cubicBezTo>
                    <a:pt x="53366" y="41424"/>
                    <a:pt x="41420" y="53371"/>
                    <a:pt x="26685" y="53371"/>
                  </a:cubicBez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479148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1"/>
                    <a:pt x="26685" y="53371"/>
                  </a:cubicBez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257072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0" y="26685"/>
                  </a:moveTo>
                  <a:cubicBezTo>
                    <a:pt x="53370" y="41424"/>
                    <a:pt x="41424" y="53371"/>
                    <a:pt x="26685" y="53371"/>
                  </a:cubicBez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34996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0" y="26685"/>
                  </a:moveTo>
                  <a:cubicBezTo>
                    <a:pt x="53370" y="41424"/>
                    <a:pt x="41420" y="53371"/>
                    <a:pt x="26685" y="53371"/>
                  </a:cubicBez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12916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0" y="26685"/>
                  </a:moveTo>
                  <a:cubicBezTo>
                    <a:pt x="53370" y="41424"/>
                    <a:pt x="41424" y="53371"/>
                    <a:pt x="26685" y="53371"/>
                  </a:cubicBez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13806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5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13806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13806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13806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13806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13806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037368" y="2184724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5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037368" y="196264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037368" y="174057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37368" y="151849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037368" y="129641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037368" y="107433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260926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5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60926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60926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60926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60926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60926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84487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1" y="11950"/>
                    <a:pt x="53371" y="26685"/>
                  </a:cubicBezTo>
                  <a:cubicBezTo>
                    <a:pt x="53371" y="41425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484487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ubicBezTo>
                    <a:pt x="53371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84487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ubicBezTo>
                    <a:pt x="53371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84487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1" y="11950"/>
                    <a:pt x="53371" y="26685"/>
                  </a:cubicBezTo>
                  <a:cubicBezTo>
                    <a:pt x="53371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484487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ubicBezTo>
                    <a:pt x="53371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484487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ubicBezTo>
                    <a:pt x="53371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08045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5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5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708045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08045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08045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8045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08045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931607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5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931607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931607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931607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931607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931607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155165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5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5" y="0"/>
                    <a:pt x="53371" y="11950"/>
                    <a:pt x="53371" y="26685"/>
                  </a:cubicBezTo>
                  <a:cubicBezTo>
                    <a:pt x="53371" y="41425"/>
                    <a:pt x="41425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155165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ubicBezTo>
                    <a:pt x="53371" y="41424"/>
                    <a:pt x="41425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55165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ubicBezTo>
                    <a:pt x="53371" y="41420"/>
                    <a:pt x="41425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155165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5" y="0"/>
                    <a:pt x="53371" y="11950"/>
                    <a:pt x="53371" y="26685"/>
                  </a:cubicBezTo>
                  <a:cubicBezTo>
                    <a:pt x="53371" y="41424"/>
                    <a:pt x="41425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155165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ubicBezTo>
                    <a:pt x="53371" y="41424"/>
                    <a:pt x="41425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155165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ubicBezTo>
                    <a:pt x="53371" y="41420"/>
                    <a:pt x="41425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2"/>
          <p:cNvGrpSpPr/>
          <p:nvPr/>
        </p:nvGrpSpPr>
        <p:grpSpPr>
          <a:xfrm>
            <a:off x="0" y="1381925"/>
            <a:ext cx="9312600" cy="3836700"/>
            <a:chOff x="0" y="1381925"/>
            <a:chExt cx="9312600" cy="3836700"/>
          </a:xfrm>
        </p:grpSpPr>
        <p:sp>
          <p:nvSpPr>
            <p:cNvPr id="116" name="Google Shape;116;p2"/>
            <p:cNvSpPr/>
            <p:nvPr/>
          </p:nvSpPr>
          <p:spPr>
            <a:xfrm>
              <a:off x="0" y="1381925"/>
              <a:ext cx="9312600" cy="3836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17" name="Google Shape;117;p2"/>
            <p:cNvPicPr preferRelativeResize="0"/>
            <p:nvPr/>
          </p:nvPicPr>
          <p:blipFill>
            <a:blip r:embed="rId2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2737950" y="-1356025"/>
              <a:ext cx="3836700" cy="9312600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18" name="Google Shape;118;p2"/>
          <p:cNvSpPr txBox="1">
            <a:spLocks noGrp="1"/>
          </p:cNvSpPr>
          <p:nvPr>
            <p:ph type="ctrTitle"/>
          </p:nvPr>
        </p:nvSpPr>
        <p:spPr>
          <a:xfrm>
            <a:off x="159609" y="1639375"/>
            <a:ext cx="8718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6900"/>
              <a:buNone/>
              <a:defRPr sz="6810">
                <a:solidFill>
                  <a:schemeClr val="lt2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6900"/>
              <a:buNone/>
              <a:defRPr sz="6900">
                <a:solidFill>
                  <a:schemeClr val="lt2"/>
                </a:solidFill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6900"/>
              <a:buNone/>
              <a:defRPr sz="6900">
                <a:solidFill>
                  <a:schemeClr val="lt2"/>
                </a:solidFill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6900"/>
              <a:buNone/>
              <a:defRPr sz="6900">
                <a:solidFill>
                  <a:schemeClr val="lt2"/>
                </a:solidFill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6900"/>
              <a:buNone/>
              <a:defRPr sz="6900">
                <a:solidFill>
                  <a:schemeClr val="lt2"/>
                </a:solidFill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6900"/>
              <a:buNone/>
              <a:defRPr sz="6900">
                <a:solidFill>
                  <a:schemeClr val="lt2"/>
                </a:solidFill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6900"/>
              <a:buNone/>
              <a:defRPr sz="6900">
                <a:solidFill>
                  <a:schemeClr val="lt2"/>
                </a:solidFill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6900"/>
              <a:buNone/>
              <a:defRPr sz="6900">
                <a:solidFill>
                  <a:schemeClr val="lt2"/>
                </a:solidFill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6900"/>
              <a:buNone/>
              <a:defRPr sz="69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"/>
          <p:cNvSpPr txBox="1">
            <a:spLocks noGrp="1"/>
          </p:cNvSpPr>
          <p:nvPr>
            <p:ph type="subTitle" idx="1"/>
          </p:nvPr>
        </p:nvSpPr>
        <p:spPr>
          <a:xfrm>
            <a:off x="159600" y="4425425"/>
            <a:ext cx="8718600" cy="6138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700"/>
              <a:buNone/>
              <a:defRPr sz="2200" b="1"/>
            </a:lvl1pPr>
            <a:lvl2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700"/>
              <a:buNone/>
              <a:defRPr sz="3700"/>
            </a:lvl2pPr>
            <a:lvl3pPr lvl="2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700"/>
              <a:buNone/>
              <a:defRPr sz="3700"/>
            </a:lvl3pPr>
            <a:lvl4pPr lvl="3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700"/>
              <a:buNone/>
              <a:defRPr sz="3700"/>
            </a:lvl4pPr>
            <a:lvl5pPr lvl="4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700"/>
              <a:buNone/>
              <a:defRPr sz="3700"/>
            </a:lvl5pPr>
            <a:lvl6pPr lvl="5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700"/>
              <a:buNone/>
              <a:defRPr sz="3700"/>
            </a:lvl6pPr>
            <a:lvl7pPr lvl="6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700"/>
              <a:buNone/>
              <a:defRPr sz="3700"/>
            </a:lvl7pPr>
            <a:lvl8pPr lvl="7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700"/>
              <a:buNone/>
              <a:defRPr sz="3700"/>
            </a:lvl8pPr>
            <a:lvl9pPr lvl="8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0" name="Google Shape;120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ct val="0"/>
                </a:spcBef>
                <a:spcAft>
                  <a:spcPct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121" name="Google Shape;121;p2"/>
          <p:cNvGrpSpPr/>
          <p:nvPr/>
        </p:nvGrpSpPr>
        <p:grpSpPr>
          <a:xfrm>
            <a:off x="8242340" y="307288"/>
            <a:ext cx="1372876" cy="675290"/>
            <a:chOff x="7673633" y="189975"/>
            <a:chExt cx="1525417" cy="750572"/>
          </a:xfrm>
        </p:grpSpPr>
        <p:sp>
          <p:nvSpPr>
            <p:cNvPr id="122" name="Google Shape;122;p2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3" name="Google Shape;123;p2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24" name="Google Shape;124;p2"/>
          <p:cNvGrpSpPr/>
          <p:nvPr/>
        </p:nvGrpSpPr>
        <p:grpSpPr>
          <a:xfrm>
            <a:off x="1311085" y="6281461"/>
            <a:ext cx="3900335" cy="576550"/>
            <a:chOff x="1439710" y="6217176"/>
            <a:chExt cx="4333706" cy="640824"/>
          </a:xfrm>
        </p:grpSpPr>
        <p:sp>
          <p:nvSpPr>
            <p:cNvPr id="125" name="Google Shape;125;p2"/>
            <p:cNvSpPr/>
            <p:nvPr/>
          </p:nvSpPr>
          <p:spPr>
            <a:xfrm>
              <a:off x="1439710" y="6217199"/>
              <a:ext cx="2177776" cy="640797"/>
            </a:xfrm>
            <a:custGeom>
              <a:avLst/>
              <a:gdLst/>
              <a:ahLst/>
              <a:cxnLst/>
              <a:rect l="l" t="t" r="r" b="b"/>
              <a:pathLst>
                <a:path w="1112529" h="327355" extrusionOk="0">
                  <a:moveTo>
                    <a:pt x="0" y="0"/>
                  </a:moveTo>
                  <a:lnTo>
                    <a:pt x="1112530" y="0"/>
                  </a:lnTo>
                  <a:lnTo>
                    <a:pt x="1112530" y="327356"/>
                  </a:lnTo>
                  <a:lnTo>
                    <a:pt x="0" y="327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959995" y="6217176"/>
              <a:ext cx="740168" cy="640821"/>
            </a:xfrm>
            <a:custGeom>
              <a:avLst/>
              <a:gdLst/>
              <a:ahLst/>
              <a:cxnLst/>
              <a:rect l="l" t="t" r="r" b="b"/>
              <a:pathLst>
                <a:path w="378119" h="327367" extrusionOk="0">
                  <a:moveTo>
                    <a:pt x="0" y="0"/>
                  </a:moveTo>
                  <a:lnTo>
                    <a:pt x="378119" y="0"/>
                  </a:lnTo>
                  <a:lnTo>
                    <a:pt x="378119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033255" y="6217176"/>
              <a:ext cx="740160" cy="640821"/>
            </a:xfrm>
            <a:custGeom>
              <a:avLst/>
              <a:gdLst/>
              <a:ahLst/>
              <a:cxnLst/>
              <a:rect l="l" t="t" r="r" b="b"/>
              <a:pathLst>
                <a:path w="378115" h="327367" extrusionOk="0">
                  <a:moveTo>
                    <a:pt x="0" y="0"/>
                  </a:moveTo>
                  <a:lnTo>
                    <a:pt x="378115" y="0"/>
                  </a:lnTo>
                  <a:lnTo>
                    <a:pt x="378115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8" name="Google Shape;128;p2"/>
            <p:cNvPicPr preferRelativeResize="0"/>
            <p:nvPr/>
          </p:nvPicPr>
          <p:blipFill>
            <a:blip r:embed="rId2">
              <a:alphaModFix amt="20000"/>
            </a:blip>
            <a:srcRect l="90452" t="52638" r="250" b="11892"/>
            <a:stretch>
              <a:fillRect/>
            </a:stretch>
          </p:blipFill>
          <p:spPr>
            <a:xfrm rot="5400000">
              <a:off x="3286151" y="4370736"/>
              <a:ext cx="640823" cy="4333705"/>
            </a:xfrm>
            <a:custGeom>
              <a:avLst/>
              <a:gdLst/>
              <a:ahLst/>
              <a:cxnLst/>
              <a:rect l="l" t="t" r="r" b="b"/>
              <a:pathLst>
                <a:path w="640823" h="4333705" extrusionOk="0">
                  <a:moveTo>
                    <a:pt x="23" y="4333705"/>
                  </a:moveTo>
                  <a:lnTo>
                    <a:pt x="23" y="2155927"/>
                  </a:lnTo>
                  <a:lnTo>
                    <a:pt x="640822" y="2155927"/>
                  </a:lnTo>
                  <a:lnTo>
                    <a:pt x="640822" y="4333705"/>
                  </a:lnTo>
                  <a:close/>
                  <a:moveTo>
                    <a:pt x="0" y="740160"/>
                  </a:moveTo>
                  <a:lnTo>
                    <a:pt x="0" y="0"/>
                  </a:lnTo>
                  <a:lnTo>
                    <a:pt x="640823" y="0"/>
                  </a:lnTo>
                  <a:lnTo>
                    <a:pt x="640823" y="740160"/>
                  </a:lnTo>
                  <a:close/>
                  <a:moveTo>
                    <a:pt x="0" y="1813420"/>
                  </a:moveTo>
                  <a:lnTo>
                    <a:pt x="0" y="1073252"/>
                  </a:lnTo>
                  <a:lnTo>
                    <a:pt x="640823" y="1073252"/>
                  </a:lnTo>
                  <a:lnTo>
                    <a:pt x="640823" y="181342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29" name="Google Shape;129;p2"/>
          <p:cNvGrpSpPr/>
          <p:nvPr/>
        </p:nvGrpSpPr>
        <p:grpSpPr>
          <a:xfrm>
            <a:off x="9326362" y="4819531"/>
            <a:ext cx="835103" cy="834825"/>
            <a:chOff x="8878102" y="4612385"/>
            <a:chExt cx="927892" cy="927892"/>
          </a:xfrm>
        </p:grpSpPr>
        <p:sp>
          <p:nvSpPr>
            <p:cNvPr id="130" name="Google Shape;130;p2"/>
            <p:cNvSpPr/>
            <p:nvPr/>
          </p:nvSpPr>
          <p:spPr>
            <a:xfrm>
              <a:off x="8878102" y="4612385"/>
              <a:ext cx="927892" cy="927892"/>
            </a:xfrm>
            <a:custGeom>
              <a:avLst/>
              <a:gdLst/>
              <a:ahLst/>
              <a:cxnLst/>
              <a:rect l="l" t="t" r="r" b="b"/>
              <a:pathLst>
                <a:path w="474018" h="474018" extrusionOk="0">
                  <a:moveTo>
                    <a:pt x="0" y="237010"/>
                  </a:moveTo>
                  <a:cubicBezTo>
                    <a:pt x="0" y="106114"/>
                    <a:pt x="106113" y="0"/>
                    <a:pt x="237010" y="0"/>
                  </a:cubicBezTo>
                  <a:cubicBezTo>
                    <a:pt x="367906" y="0"/>
                    <a:pt x="474019" y="106114"/>
                    <a:pt x="474019" y="237010"/>
                  </a:cubicBezTo>
                  <a:cubicBezTo>
                    <a:pt x="474019" y="367906"/>
                    <a:pt x="367906" y="474019"/>
                    <a:pt x="237010" y="474019"/>
                  </a:cubicBezTo>
                  <a:cubicBezTo>
                    <a:pt x="106113" y="474019"/>
                    <a:pt x="0" y="367906"/>
                    <a:pt x="0" y="2370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1" name="Google Shape;131;p2"/>
            <p:cNvPicPr preferRelativeResize="0"/>
            <p:nvPr/>
          </p:nvPicPr>
          <p:blipFill>
            <a:blip r:embed="rId2">
              <a:alphaModFix amt="20000"/>
            </a:blip>
            <a:srcRect l="67169" t="19635" r="19367" b="72770"/>
            <a:stretch>
              <a:fillRect/>
            </a:stretch>
          </p:blipFill>
          <p:spPr>
            <a:xfrm rot="5400000">
              <a:off x="8878102" y="4612385"/>
              <a:ext cx="927892" cy="927892"/>
            </a:xfrm>
            <a:custGeom>
              <a:avLst/>
              <a:gdLst/>
              <a:ahLst/>
              <a:cxnLst/>
              <a:rect l="l" t="t" r="r" b="b"/>
              <a:pathLst>
                <a:path w="927892" h="927892" extrusionOk="0">
                  <a:moveTo>
                    <a:pt x="0" y="463945"/>
                  </a:moveTo>
                  <a:cubicBezTo>
                    <a:pt x="0" y="207716"/>
                    <a:pt x="207718" y="0"/>
                    <a:pt x="463947" y="0"/>
                  </a:cubicBezTo>
                  <a:cubicBezTo>
                    <a:pt x="720176" y="0"/>
                    <a:pt x="927892" y="207716"/>
                    <a:pt x="927892" y="463945"/>
                  </a:cubicBezTo>
                  <a:cubicBezTo>
                    <a:pt x="927892" y="720176"/>
                    <a:pt x="720176" y="927892"/>
                    <a:pt x="463947" y="927892"/>
                  </a:cubicBezTo>
                  <a:cubicBezTo>
                    <a:pt x="207718" y="927892"/>
                    <a:pt x="0" y="720176"/>
                    <a:pt x="0" y="463945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32" name="Google Shape;132;p2"/>
          <p:cNvGrpSpPr/>
          <p:nvPr/>
        </p:nvGrpSpPr>
        <p:grpSpPr>
          <a:xfrm>
            <a:off x="11419257" y="1462117"/>
            <a:ext cx="609055" cy="608802"/>
            <a:chOff x="11299596" y="1176502"/>
            <a:chExt cx="676727" cy="676672"/>
          </a:xfrm>
        </p:grpSpPr>
        <p:sp>
          <p:nvSpPr>
            <p:cNvPr id="133" name="Google Shape;133;p2"/>
            <p:cNvSpPr/>
            <p:nvPr/>
          </p:nvSpPr>
          <p:spPr>
            <a:xfrm>
              <a:off x="11299596" y="1176502"/>
              <a:ext cx="676725" cy="676671"/>
            </a:xfrm>
            <a:custGeom>
              <a:avLst/>
              <a:gdLst/>
              <a:ahLst/>
              <a:cxnLst/>
              <a:rect l="l" t="t" r="r" b="b"/>
              <a:pathLst>
                <a:path w="345709" h="345681" extrusionOk="0">
                  <a:moveTo>
                    <a:pt x="0" y="172839"/>
                  </a:moveTo>
                  <a:cubicBezTo>
                    <a:pt x="0" y="77384"/>
                    <a:pt x="77400" y="0"/>
                    <a:pt x="172855" y="0"/>
                  </a:cubicBezTo>
                  <a:cubicBezTo>
                    <a:pt x="268310" y="0"/>
                    <a:pt x="345710" y="77384"/>
                    <a:pt x="345710" y="172839"/>
                  </a:cubicBezTo>
                  <a:cubicBezTo>
                    <a:pt x="345710" y="268298"/>
                    <a:pt x="268310" y="345681"/>
                    <a:pt x="172855" y="345681"/>
                  </a:cubicBezTo>
                  <a:cubicBezTo>
                    <a:pt x="77400" y="345681"/>
                    <a:pt x="0" y="268298"/>
                    <a:pt x="0" y="1728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4" name="Google Shape;134;p2"/>
            <p:cNvPicPr preferRelativeResize="0"/>
            <p:nvPr/>
          </p:nvPicPr>
          <p:blipFill>
            <a:blip r:embed="rId2">
              <a:alphaModFix amt="20000"/>
            </a:blip>
            <a:srcRect l="17318" t="1871" r="72863" b="92590"/>
            <a:stretch>
              <a:fillRect/>
            </a:stretch>
          </p:blipFill>
          <p:spPr>
            <a:xfrm rot="5400000">
              <a:off x="11299624" y="1176475"/>
              <a:ext cx="676671" cy="676727"/>
            </a:xfrm>
            <a:custGeom>
              <a:avLst/>
              <a:gdLst/>
              <a:ahLst/>
              <a:cxnLst/>
              <a:rect l="l" t="t" r="r" b="b"/>
              <a:pathLst>
                <a:path w="676671" h="676727" extrusionOk="0">
                  <a:moveTo>
                    <a:pt x="0" y="338364"/>
                  </a:moveTo>
                  <a:cubicBezTo>
                    <a:pt x="0" y="151510"/>
                    <a:pt x="151479" y="0"/>
                    <a:pt x="338333" y="0"/>
                  </a:cubicBezTo>
                  <a:cubicBezTo>
                    <a:pt x="525194" y="0"/>
                    <a:pt x="676671" y="151510"/>
                    <a:pt x="676671" y="338364"/>
                  </a:cubicBezTo>
                  <a:cubicBezTo>
                    <a:pt x="676671" y="525217"/>
                    <a:pt x="525194" y="676727"/>
                    <a:pt x="338333" y="676727"/>
                  </a:cubicBezTo>
                  <a:cubicBezTo>
                    <a:pt x="151479" y="676727"/>
                    <a:pt x="0" y="525217"/>
                    <a:pt x="0" y="338364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35" name="Google Shape;135;p2"/>
          <p:cNvGrpSpPr/>
          <p:nvPr/>
        </p:nvGrpSpPr>
        <p:grpSpPr>
          <a:xfrm>
            <a:off x="10730833" y="4719346"/>
            <a:ext cx="2330813" cy="2120564"/>
            <a:chOff x="10438625" y="4501032"/>
            <a:chExt cx="2589792" cy="2356968"/>
          </a:xfrm>
        </p:grpSpPr>
        <p:sp>
          <p:nvSpPr>
            <p:cNvPr id="136" name="Google Shape;136;p2"/>
            <p:cNvSpPr/>
            <p:nvPr/>
          </p:nvSpPr>
          <p:spPr>
            <a:xfrm>
              <a:off x="10438629" y="4501032"/>
              <a:ext cx="2589788" cy="2356967"/>
            </a:xfrm>
            <a:custGeom>
              <a:avLst/>
              <a:gdLst/>
              <a:ahLst/>
              <a:cxnLst/>
              <a:rect l="l" t="t" r="r" b="b"/>
              <a:pathLst>
                <a:path w="1323008" h="1204070" extrusionOk="0">
                  <a:moveTo>
                    <a:pt x="661504" y="0"/>
                  </a:moveTo>
                  <a:cubicBezTo>
                    <a:pt x="296201" y="0"/>
                    <a:pt x="0" y="296173"/>
                    <a:pt x="0" y="661492"/>
                  </a:cubicBezTo>
                  <a:lnTo>
                    <a:pt x="0" y="1204070"/>
                  </a:lnTo>
                  <a:lnTo>
                    <a:pt x="335873" y="1204070"/>
                  </a:lnTo>
                  <a:lnTo>
                    <a:pt x="335873" y="673126"/>
                  </a:lnTo>
                  <a:cubicBezTo>
                    <a:pt x="335873" y="488074"/>
                    <a:pt x="485816" y="338018"/>
                    <a:pt x="670856" y="338018"/>
                  </a:cubicBezTo>
                  <a:cubicBezTo>
                    <a:pt x="855936" y="338018"/>
                    <a:pt x="1005959" y="488074"/>
                    <a:pt x="1005959" y="673126"/>
                  </a:cubicBezTo>
                  <a:lnTo>
                    <a:pt x="1005959" y="1204070"/>
                  </a:lnTo>
                  <a:lnTo>
                    <a:pt x="1323009" y="1204070"/>
                  </a:lnTo>
                  <a:lnTo>
                    <a:pt x="1323009" y="661492"/>
                  </a:lnTo>
                  <a:cubicBezTo>
                    <a:pt x="1323009" y="296173"/>
                    <a:pt x="1026807" y="0"/>
                    <a:pt x="661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7" name="Google Shape;137;p2"/>
            <p:cNvPicPr preferRelativeResize="0"/>
            <p:nvPr/>
          </p:nvPicPr>
          <p:blipFill>
            <a:blip r:embed="rId2">
              <a:alphaModFix amt="20000"/>
            </a:blip>
            <a:srcRect l="51255" t="40908" r="14547" b="37896"/>
            <a:stretch>
              <a:fillRect/>
            </a:stretch>
          </p:blipFill>
          <p:spPr>
            <a:xfrm rot="5400000">
              <a:off x="10555036" y="4384620"/>
              <a:ext cx="2356967" cy="2589790"/>
            </a:xfrm>
            <a:custGeom>
              <a:avLst/>
              <a:gdLst/>
              <a:ahLst/>
              <a:cxnLst/>
              <a:rect l="l" t="t" r="r" b="b"/>
              <a:pathLst>
                <a:path w="2356967" h="2589790" extrusionOk="0">
                  <a:moveTo>
                    <a:pt x="0" y="1294896"/>
                  </a:moveTo>
                  <a:cubicBezTo>
                    <a:pt x="0" y="579816"/>
                    <a:pt x="579759" y="0"/>
                    <a:pt x="1294871" y="0"/>
                  </a:cubicBezTo>
                  <a:lnTo>
                    <a:pt x="2356967" y="0"/>
                  </a:lnTo>
                  <a:lnTo>
                    <a:pt x="2356967" y="620626"/>
                  </a:lnTo>
                  <a:lnTo>
                    <a:pt x="1317644" y="620626"/>
                  </a:lnTo>
                  <a:cubicBezTo>
                    <a:pt x="955405" y="620626"/>
                    <a:pt x="661670" y="914296"/>
                    <a:pt x="661670" y="1276590"/>
                  </a:cubicBezTo>
                  <a:cubicBezTo>
                    <a:pt x="661670" y="1638805"/>
                    <a:pt x="955405" y="1932318"/>
                    <a:pt x="1317644" y="1932318"/>
                  </a:cubicBezTo>
                  <a:lnTo>
                    <a:pt x="2356967" y="1932318"/>
                  </a:lnTo>
                  <a:lnTo>
                    <a:pt x="2356967" y="2589790"/>
                  </a:lnTo>
                  <a:lnTo>
                    <a:pt x="1294871" y="2589790"/>
                  </a:lnTo>
                  <a:cubicBezTo>
                    <a:pt x="579759" y="2589790"/>
                    <a:pt x="0" y="2009977"/>
                    <a:pt x="0" y="1294896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38" name="Google Shape;138;p2"/>
          <p:cNvGrpSpPr/>
          <p:nvPr/>
        </p:nvGrpSpPr>
        <p:grpSpPr>
          <a:xfrm>
            <a:off x="10563015" y="2694399"/>
            <a:ext cx="1547029" cy="335088"/>
            <a:chOff x="10252161" y="2250341"/>
            <a:chExt cx="1718921" cy="372445"/>
          </a:xfrm>
        </p:grpSpPr>
        <p:grpSp>
          <p:nvGrpSpPr>
            <p:cNvPr id="139" name="Google Shape;139;p2"/>
            <p:cNvGrpSpPr/>
            <p:nvPr/>
          </p:nvGrpSpPr>
          <p:grpSpPr>
            <a:xfrm>
              <a:off x="10252161" y="2250341"/>
              <a:ext cx="1718919" cy="372444"/>
              <a:chOff x="5847152" y="1719922"/>
              <a:chExt cx="878928" cy="190440"/>
            </a:xfrm>
          </p:grpSpPr>
          <p:sp>
            <p:nvSpPr>
              <p:cNvPr id="140" name="Google Shape;140;p2"/>
              <p:cNvSpPr/>
              <p:nvPr/>
            </p:nvSpPr>
            <p:spPr>
              <a:xfrm>
                <a:off x="5847152" y="1719922"/>
                <a:ext cx="231188" cy="190440"/>
              </a:xfrm>
              <a:custGeom>
                <a:avLst/>
                <a:gdLst/>
                <a:ahLst/>
                <a:cxnLst/>
                <a:rect l="l" t="t" r="r" b="b"/>
                <a:pathLst>
                  <a:path w="231188" h="190440" extrusionOk="0">
                    <a:moveTo>
                      <a:pt x="128447" y="0"/>
                    </a:moveTo>
                    <a:lnTo>
                      <a:pt x="231188" y="0"/>
                    </a:lnTo>
                    <a:lnTo>
                      <a:pt x="102782" y="190440"/>
                    </a:lnTo>
                    <a:lnTo>
                      <a:pt x="0" y="190440"/>
                    </a:lnTo>
                    <a:lnTo>
                      <a:pt x="1284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6063038" y="1719922"/>
                <a:ext cx="231228" cy="190440"/>
              </a:xfrm>
              <a:custGeom>
                <a:avLst/>
                <a:gdLst/>
                <a:ahLst/>
                <a:cxnLst/>
                <a:rect l="l" t="t" r="r" b="b"/>
                <a:pathLst>
                  <a:path w="231228" h="190440" extrusionOk="0">
                    <a:moveTo>
                      <a:pt x="128447" y="0"/>
                    </a:moveTo>
                    <a:lnTo>
                      <a:pt x="231229" y="0"/>
                    </a:lnTo>
                    <a:lnTo>
                      <a:pt x="102782" y="190440"/>
                    </a:lnTo>
                    <a:lnTo>
                      <a:pt x="0" y="190440"/>
                    </a:lnTo>
                    <a:lnTo>
                      <a:pt x="1284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6278965" y="1719922"/>
                <a:ext cx="231188" cy="190440"/>
              </a:xfrm>
              <a:custGeom>
                <a:avLst/>
                <a:gdLst/>
                <a:ahLst/>
                <a:cxnLst/>
                <a:rect l="l" t="t" r="r" b="b"/>
                <a:pathLst>
                  <a:path w="231188" h="190440" extrusionOk="0">
                    <a:moveTo>
                      <a:pt x="128447" y="0"/>
                    </a:moveTo>
                    <a:lnTo>
                      <a:pt x="231188" y="0"/>
                    </a:lnTo>
                    <a:lnTo>
                      <a:pt x="102782" y="190440"/>
                    </a:lnTo>
                    <a:lnTo>
                      <a:pt x="0" y="190440"/>
                    </a:lnTo>
                    <a:lnTo>
                      <a:pt x="1284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6494852" y="1719922"/>
                <a:ext cx="231228" cy="190440"/>
              </a:xfrm>
              <a:custGeom>
                <a:avLst/>
                <a:gdLst/>
                <a:ahLst/>
                <a:cxnLst/>
                <a:rect l="l" t="t" r="r" b="b"/>
                <a:pathLst>
                  <a:path w="231228" h="190440" extrusionOk="0">
                    <a:moveTo>
                      <a:pt x="128447" y="0"/>
                    </a:moveTo>
                    <a:lnTo>
                      <a:pt x="231229" y="0"/>
                    </a:lnTo>
                    <a:lnTo>
                      <a:pt x="102782" y="190440"/>
                    </a:lnTo>
                    <a:lnTo>
                      <a:pt x="0" y="190440"/>
                    </a:lnTo>
                    <a:lnTo>
                      <a:pt x="1284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44" name="Google Shape;144;p2"/>
            <p:cNvPicPr preferRelativeResize="0"/>
            <p:nvPr/>
          </p:nvPicPr>
          <p:blipFill>
            <a:blip r:embed="rId2">
              <a:alphaModFix amt="20000"/>
            </a:blip>
            <a:srcRect l="32899" t="1914" r="61696" b="84017"/>
            <a:stretch>
              <a:fillRect/>
            </a:stretch>
          </p:blipFill>
          <p:spPr>
            <a:xfrm rot="5400000">
              <a:off x="10925399" y="1577103"/>
              <a:ext cx="372444" cy="1718921"/>
            </a:xfrm>
            <a:custGeom>
              <a:avLst/>
              <a:gdLst/>
              <a:ahLst/>
              <a:cxnLst/>
              <a:rect l="l" t="t" r="r" b="b"/>
              <a:pathLst>
                <a:path w="372444" h="1718921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04"/>
                  </a:lnTo>
                  <a:lnTo>
                    <a:pt x="372444" y="452214"/>
                  </a:lnTo>
                  <a:close/>
                  <a:moveTo>
                    <a:pt x="0" y="623221"/>
                  </a:moveTo>
                  <a:lnTo>
                    <a:pt x="0" y="422291"/>
                  </a:lnTo>
                  <a:lnTo>
                    <a:pt x="372444" y="673414"/>
                  </a:lnTo>
                  <a:lnTo>
                    <a:pt x="372444" y="874425"/>
                  </a:lnTo>
                  <a:close/>
                  <a:moveTo>
                    <a:pt x="0" y="1045510"/>
                  </a:moveTo>
                  <a:lnTo>
                    <a:pt x="0" y="844499"/>
                  </a:lnTo>
                  <a:lnTo>
                    <a:pt x="372444" y="1095703"/>
                  </a:lnTo>
                  <a:lnTo>
                    <a:pt x="372444" y="1296713"/>
                  </a:lnTo>
                  <a:close/>
                  <a:moveTo>
                    <a:pt x="0" y="1467717"/>
                  </a:moveTo>
                  <a:lnTo>
                    <a:pt x="0" y="1266787"/>
                  </a:lnTo>
                  <a:lnTo>
                    <a:pt x="372444" y="1517910"/>
                  </a:lnTo>
                  <a:lnTo>
                    <a:pt x="372444" y="1718921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45" name="Google Shape;145;p2"/>
          <p:cNvGrpSpPr/>
          <p:nvPr/>
        </p:nvGrpSpPr>
        <p:grpSpPr>
          <a:xfrm>
            <a:off x="8806343" y="6151856"/>
            <a:ext cx="1547036" cy="335088"/>
            <a:chOff x="8300303" y="6093240"/>
            <a:chExt cx="1718929" cy="372445"/>
          </a:xfrm>
        </p:grpSpPr>
        <p:grpSp>
          <p:nvGrpSpPr>
            <p:cNvPr id="146" name="Google Shape;146;p2"/>
            <p:cNvGrpSpPr/>
            <p:nvPr/>
          </p:nvGrpSpPr>
          <p:grpSpPr>
            <a:xfrm>
              <a:off x="8300303" y="6093240"/>
              <a:ext cx="1718927" cy="372442"/>
              <a:chOff x="3290595" y="3170847"/>
              <a:chExt cx="878932" cy="190439"/>
            </a:xfrm>
          </p:grpSpPr>
          <p:sp>
            <p:nvSpPr>
              <p:cNvPr id="147" name="Google Shape;147;p2"/>
              <p:cNvSpPr/>
              <p:nvPr/>
            </p:nvSpPr>
            <p:spPr>
              <a:xfrm>
                <a:off x="3290595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506498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5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722404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3938311" y="3170847"/>
                <a:ext cx="231216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16" h="190439" extrusionOk="0">
                    <a:moveTo>
                      <a:pt x="128435" y="0"/>
                    </a:moveTo>
                    <a:lnTo>
                      <a:pt x="231217" y="0"/>
                    </a:lnTo>
                    <a:lnTo>
                      <a:pt x="102766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51" name="Google Shape;151;p2"/>
            <p:cNvPicPr preferRelativeResize="0"/>
            <p:nvPr/>
          </p:nvPicPr>
          <p:blipFill>
            <a:blip r:embed="rId2">
              <a:alphaModFix amt="20000"/>
            </a:blip>
            <a:srcRect l="88653" t="17890" r="5942" b="68041"/>
            <a:stretch>
              <a:fillRect/>
            </a:stretch>
          </p:blipFill>
          <p:spPr>
            <a:xfrm rot="5400000">
              <a:off x="8973545" y="5419998"/>
              <a:ext cx="372444" cy="1718929"/>
            </a:xfrm>
            <a:custGeom>
              <a:avLst/>
              <a:gdLst/>
              <a:ahLst/>
              <a:cxnLst/>
              <a:rect l="l" t="t" r="r" b="b"/>
              <a:pathLst>
                <a:path w="372444" h="1718929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12"/>
                  </a:lnTo>
                  <a:lnTo>
                    <a:pt x="372444" y="452191"/>
                  </a:lnTo>
                  <a:close/>
                  <a:moveTo>
                    <a:pt x="0" y="623259"/>
                  </a:moveTo>
                  <a:lnTo>
                    <a:pt x="0" y="422274"/>
                  </a:lnTo>
                  <a:lnTo>
                    <a:pt x="372444" y="673453"/>
                  </a:lnTo>
                  <a:lnTo>
                    <a:pt x="372444" y="874440"/>
                  </a:lnTo>
                  <a:close/>
                  <a:moveTo>
                    <a:pt x="0" y="1045507"/>
                  </a:moveTo>
                  <a:lnTo>
                    <a:pt x="0" y="844520"/>
                  </a:lnTo>
                  <a:lnTo>
                    <a:pt x="372444" y="1095701"/>
                  </a:lnTo>
                  <a:lnTo>
                    <a:pt x="372444" y="1296688"/>
                  </a:lnTo>
                  <a:close/>
                  <a:moveTo>
                    <a:pt x="0" y="1467748"/>
                  </a:moveTo>
                  <a:lnTo>
                    <a:pt x="0" y="1266763"/>
                  </a:lnTo>
                  <a:lnTo>
                    <a:pt x="372444" y="1517942"/>
                  </a:lnTo>
                  <a:lnTo>
                    <a:pt x="372444" y="1718929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52" name="Google Shape;152;p2"/>
          <p:cNvGrpSpPr/>
          <p:nvPr/>
        </p:nvGrpSpPr>
        <p:grpSpPr>
          <a:xfrm>
            <a:off x="3208422" y="-159783"/>
            <a:ext cx="1470261" cy="1469992"/>
            <a:chOff x="3519724" y="-159776"/>
            <a:chExt cx="1633623" cy="1633869"/>
          </a:xfrm>
        </p:grpSpPr>
        <p:sp>
          <p:nvSpPr>
            <p:cNvPr id="153" name="Google Shape;153;p2"/>
            <p:cNvSpPr/>
            <p:nvPr/>
          </p:nvSpPr>
          <p:spPr>
            <a:xfrm>
              <a:off x="3519724" y="-159776"/>
              <a:ext cx="1633622" cy="1633867"/>
            </a:xfrm>
            <a:custGeom>
              <a:avLst/>
              <a:gdLst/>
              <a:ahLst/>
              <a:cxnLst/>
              <a:rect l="l" t="t" r="r" b="b"/>
              <a:pathLst>
                <a:path w="834545" h="834669" extrusionOk="0">
                  <a:moveTo>
                    <a:pt x="417208" y="0"/>
                  </a:moveTo>
                  <a:cubicBezTo>
                    <a:pt x="186752" y="0"/>
                    <a:pt x="0" y="186874"/>
                    <a:pt x="0" y="417333"/>
                  </a:cubicBezTo>
                  <a:cubicBezTo>
                    <a:pt x="0" y="647793"/>
                    <a:pt x="186752" y="834671"/>
                    <a:pt x="417208" y="834671"/>
                  </a:cubicBezTo>
                  <a:cubicBezTo>
                    <a:pt x="647668" y="834671"/>
                    <a:pt x="834545" y="647793"/>
                    <a:pt x="834545" y="417333"/>
                  </a:cubicBezTo>
                  <a:cubicBezTo>
                    <a:pt x="834545" y="186874"/>
                    <a:pt x="647668" y="0"/>
                    <a:pt x="417208" y="0"/>
                  </a:cubicBezTo>
                  <a:close/>
                  <a:moveTo>
                    <a:pt x="417208" y="211515"/>
                  </a:moveTo>
                  <a:cubicBezTo>
                    <a:pt x="530871" y="211515"/>
                    <a:pt x="623031" y="303674"/>
                    <a:pt x="623031" y="417333"/>
                  </a:cubicBezTo>
                  <a:cubicBezTo>
                    <a:pt x="623031" y="530997"/>
                    <a:pt x="530871" y="623156"/>
                    <a:pt x="417208" y="623156"/>
                  </a:cubicBezTo>
                  <a:cubicBezTo>
                    <a:pt x="303549" y="623156"/>
                    <a:pt x="211389" y="530997"/>
                    <a:pt x="211389" y="417333"/>
                  </a:cubicBezTo>
                  <a:cubicBezTo>
                    <a:pt x="211389" y="303674"/>
                    <a:pt x="303549" y="211515"/>
                    <a:pt x="417208" y="211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4" name="Google Shape;154;p2"/>
            <p:cNvPicPr preferRelativeResize="0"/>
            <p:nvPr/>
          </p:nvPicPr>
          <p:blipFill>
            <a:blip r:embed="rId2">
              <a:alphaModFix amt="20000"/>
            </a:blip>
            <a:srcRect t="57607" r="76435" b="29021"/>
            <a:stretch>
              <a:fillRect/>
            </a:stretch>
          </p:blipFill>
          <p:spPr>
            <a:xfrm rot="5400000">
              <a:off x="3524425" y="-154828"/>
              <a:ext cx="1624221" cy="1633622"/>
            </a:xfrm>
            <a:custGeom>
              <a:avLst/>
              <a:gdLst/>
              <a:ahLst/>
              <a:cxnLst/>
              <a:rect l="l" t="t" r="r" b="b"/>
              <a:pathLst>
                <a:path w="1624221" h="1633622" extrusionOk="0">
                  <a:moveTo>
                    <a:pt x="404393" y="816937"/>
                  </a:moveTo>
                  <a:cubicBezTo>
                    <a:pt x="404393" y="1039425"/>
                    <a:pt x="584794" y="1219828"/>
                    <a:pt x="807282" y="1219828"/>
                  </a:cubicBezTo>
                  <a:cubicBezTo>
                    <a:pt x="1029779" y="1219828"/>
                    <a:pt x="1210180" y="1039425"/>
                    <a:pt x="1210180" y="816937"/>
                  </a:cubicBezTo>
                  <a:cubicBezTo>
                    <a:pt x="1210180" y="594442"/>
                    <a:pt x="1029779" y="414039"/>
                    <a:pt x="807282" y="414039"/>
                  </a:cubicBezTo>
                  <a:cubicBezTo>
                    <a:pt x="584794" y="414039"/>
                    <a:pt x="404393" y="594442"/>
                    <a:pt x="404393" y="816937"/>
                  </a:cubicBezTo>
                  <a:close/>
                  <a:moveTo>
                    <a:pt x="0" y="936017"/>
                  </a:moveTo>
                  <a:lnTo>
                    <a:pt x="0" y="697849"/>
                  </a:lnTo>
                  <a:lnTo>
                    <a:pt x="6951" y="652312"/>
                  </a:lnTo>
                  <a:cubicBezTo>
                    <a:pt x="83137" y="280075"/>
                    <a:pt x="412549" y="0"/>
                    <a:pt x="807282" y="0"/>
                  </a:cubicBezTo>
                  <a:cubicBezTo>
                    <a:pt x="1258407" y="0"/>
                    <a:pt x="1624221" y="365812"/>
                    <a:pt x="1624221" y="816937"/>
                  </a:cubicBezTo>
                  <a:cubicBezTo>
                    <a:pt x="1624221" y="1268055"/>
                    <a:pt x="1258407" y="1633622"/>
                    <a:pt x="807282" y="1633622"/>
                  </a:cubicBezTo>
                  <a:cubicBezTo>
                    <a:pt x="412548" y="1633622"/>
                    <a:pt x="83137" y="1353735"/>
                    <a:pt x="6951" y="981549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and image left">
  <p:cSld name="ONE_COLUMN_TEXT_1"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oogle Shape;1026;p14"/>
          <p:cNvGrpSpPr/>
          <p:nvPr/>
        </p:nvGrpSpPr>
        <p:grpSpPr>
          <a:xfrm>
            <a:off x="4652550" y="1008300"/>
            <a:ext cx="7320635" cy="3836700"/>
            <a:chOff x="0" y="1381925"/>
            <a:chExt cx="9312600" cy="3836700"/>
          </a:xfrm>
        </p:grpSpPr>
        <p:sp>
          <p:nvSpPr>
            <p:cNvPr id="1027" name="Google Shape;1027;p14"/>
            <p:cNvSpPr/>
            <p:nvPr/>
          </p:nvSpPr>
          <p:spPr>
            <a:xfrm>
              <a:off x="0" y="1381925"/>
              <a:ext cx="9312600" cy="3836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028" name="Google Shape;1028;p14"/>
            <p:cNvPicPr preferRelativeResize="0"/>
            <p:nvPr/>
          </p:nvPicPr>
          <p:blipFill>
            <a:blip r:embed="rId2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2737950" y="-1356025"/>
              <a:ext cx="3836700" cy="9312600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029" name="Google Shape;1029;p14"/>
          <p:cNvGrpSpPr/>
          <p:nvPr/>
        </p:nvGrpSpPr>
        <p:grpSpPr>
          <a:xfrm>
            <a:off x="1680261" y="-14"/>
            <a:ext cx="4415757" cy="5189060"/>
            <a:chOff x="7184268" y="622525"/>
            <a:chExt cx="4415757" cy="6252633"/>
          </a:xfrm>
        </p:grpSpPr>
        <p:sp>
          <p:nvSpPr>
            <p:cNvPr id="1030" name="Google Shape;1030;p14"/>
            <p:cNvSpPr/>
            <p:nvPr/>
          </p:nvSpPr>
          <p:spPr>
            <a:xfrm>
              <a:off x="7187025" y="622525"/>
              <a:ext cx="4413000" cy="6235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031" name="Google Shape;1031;p14"/>
            <p:cNvPicPr preferRelativeResize="0"/>
            <p:nvPr/>
          </p:nvPicPr>
          <p:blipFill>
            <a:blip r:embed="rId2">
              <a:alphaModFix amt="20000"/>
            </a:blip>
            <a:srcRect l="8501" t="11512" r="41722" b="65796"/>
            <a:stretch>
              <a:fillRect/>
            </a:stretch>
          </p:blipFill>
          <p:spPr>
            <a:xfrm rot="5400000">
              <a:off x="6261930" y="1544863"/>
              <a:ext cx="6252633" cy="4407957"/>
            </a:xfrm>
            <a:custGeom>
              <a:avLst/>
              <a:gdLst/>
              <a:ahLst/>
              <a:cxnLst/>
              <a:rect l="l" t="t" r="r" b="b"/>
              <a:pathLst>
                <a:path w="3430800" h="2772300" extrusionOk="0">
                  <a:moveTo>
                    <a:pt x="0" y="2772300"/>
                  </a:moveTo>
                  <a:lnTo>
                    <a:pt x="0" y="0"/>
                  </a:lnTo>
                  <a:lnTo>
                    <a:pt x="3430800" y="0"/>
                  </a:lnTo>
                  <a:lnTo>
                    <a:pt x="3430800" y="27723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032" name="Google Shape;1032;p14"/>
          <p:cNvSpPr txBox="1">
            <a:spLocks noGrp="1"/>
          </p:cNvSpPr>
          <p:nvPr>
            <p:ph type="title"/>
          </p:nvPr>
        </p:nvSpPr>
        <p:spPr>
          <a:xfrm>
            <a:off x="7393350" y="1008300"/>
            <a:ext cx="4200000" cy="383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3200"/>
              <a:buNone/>
              <a:defRPr sz="5500"/>
            </a:lvl1pPr>
            <a:lvl2pPr lvl="1" rtl="0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2pPr>
            <a:lvl3pPr lvl="2" rtl="0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3pPr>
            <a:lvl4pPr lvl="3" rtl="0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4pPr>
            <a:lvl5pPr lvl="4" rtl="0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5pPr>
            <a:lvl6pPr lvl="5" rtl="0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6pPr>
            <a:lvl7pPr lvl="6" rtl="0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7pPr>
            <a:lvl8pPr lvl="7" rtl="0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8pPr>
            <a:lvl9pPr lvl="8" rtl="0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033" name="Google Shape;1033;p14"/>
          <p:cNvSpPr txBox="1">
            <a:spLocks noGrp="1"/>
          </p:cNvSpPr>
          <p:nvPr>
            <p:ph type="body" idx="1"/>
          </p:nvPr>
        </p:nvSpPr>
        <p:spPr>
          <a:xfrm>
            <a:off x="598650" y="5338700"/>
            <a:ext cx="10994700" cy="857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 rtl="0">
              <a:spcBef>
                <a:spcPct val="0"/>
              </a:spcBef>
              <a:spcAft>
                <a:spcPct val="0"/>
              </a:spcAft>
              <a:buSzPts val="2500"/>
              <a:buChar char="●"/>
              <a:defRPr/>
            </a:lvl1pPr>
            <a:lvl2pPr marL="914400" lvl="1" indent="-412750" rtl="0">
              <a:spcBef>
                <a:spcPct val="0"/>
              </a:spcBef>
              <a:spcAft>
                <a:spcPct val="0"/>
              </a:spcAft>
              <a:buSzPts val="2900"/>
              <a:buChar char="○"/>
              <a:defRPr sz="2900"/>
            </a:lvl2pPr>
            <a:lvl3pPr marL="1371600" lvl="2" indent="-412750" rtl="0">
              <a:spcBef>
                <a:spcPct val="0"/>
              </a:spcBef>
              <a:spcAft>
                <a:spcPct val="0"/>
              </a:spcAft>
              <a:buSzPts val="2900"/>
              <a:buChar char="■"/>
              <a:defRPr sz="2900"/>
            </a:lvl3pPr>
            <a:lvl4pPr marL="1828800" lvl="3" indent="-412750" rtl="0">
              <a:spcBef>
                <a:spcPct val="0"/>
              </a:spcBef>
              <a:spcAft>
                <a:spcPct val="0"/>
              </a:spcAft>
              <a:buSzPts val="2900"/>
              <a:buChar char="●"/>
              <a:defRPr sz="2900"/>
            </a:lvl4pPr>
            <a:lvl5pPr marL="2286000" lvl="4" indent="-412750" rtl="0">
              <a:spcBef>
                <a:spcPct val="0"/>
              </a:spcBef>
              <a:spcAft>
                <a:spcPct val="0"/>
              </a:spcAft>
              <a:buSzPts val="2900"/>
              <a:buChar char="○"/>
              <a:defRPr sz="2900"/>
            </a:lvl5pPr>
            <a:lvl6pPr marL="2743200" lvl="5" indent="-412750" rtl="0">
              <a:spcBef>
                <a:spcPct val="0"/>
              </a:spcBef>
              <a:spcAft>
                <a:spcPct val="0"/>
              </a:spcAft>
              <a:buSzPts val="2900"/>
              <a:buChar char="■"/>
              <a:defRPr sz="2900"/>
            </a:lvl6pPr>
            <a:lvl7pPr marL="3200400" lvl="6" indent="-412750" rtl="0">
              <a:spcBef>
                <a:spcPct val="0"/>
              </a:spcBef>
              <a:spcAft>
                <a:spcPct val="0"/>
              </a:spcAft>
              <a:buSzPts val="2900"/>
              <a:buChar char="●"/>
              <a:defRPr sz="2900"/>
            </a:lvl7pPr>
            <a:lvl8pPr marL="3657600" lvl="7" indent="-412750" rtl="0">
              <a:spcBef>
                <a:spcPct val="0"/>
              </a:spcBef>
              <a:spcAft>
                <a:spcPct val="0"/>
              </a:spcAft>
              <a:buSzPts val="2900"/>
              <a:buChar char="○"/>
              <a:defRPr sz="2900"/>
            </a:lvl8pPr>
            <a:lvl9pPr marL="4114800" lvl="8" indent="-412750" rtl="0">
              <a:spcBef>
                <a:spcPct val="0"/>
              </a:spcBef>
              <a:spcAft>
                <a:spcPct val="0"/>
              </a:spcAft>
              <a:buSzPts val="2900"/>
              <a:buChar char="■"/>
              <a:defRPr sz="2900"/>
            </a:lvl9pPr>
          </a:lstStyle>
          <a:p>
            <a:endParaRPr/>
          </a:p>
        </p:txBody>
      </p:sp>
      <p:sp>
        <p:nvSpPr>
          <p:cNvPr id="1034" name="Google Shape;1034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ct val="0"/>
                </a:spcBef>
                <a:spcAft>
                  <a:spcPct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5" name="Google Shape;1035;p14"/>
          <p:cNvSpPr>
            <a:spLocks noGrp="1"/>
          </p:cNvSpPr>
          <p:nvPr>
            <p:ph type="pic" idx="2"/>
          </p:nvPr>
        </p:nvSpPr>
        <p:spPr>
          <a:xfrm>
            <a:off x="598650" y="509800"/>
            <a:ext cx="6469500" cy="4679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grpSp>
        <p:nvGrpSpPr>
          <p:cNvPr id="1036" name="Google Shape;1036;p14"/>
          <p:cNvGrpSpPr/>
          <p:nvPr/>
        </p:nvGrpSpPr>
        <p:grpSpPr>
          <a:xfrm>
            <a:off x="255606" y="189715"/>
            <a:ext cx="2026882" cy="2001020"/>
            <a:chOff x="3161217" y="1970080"/>
            <a:chExt cx="1395636" cy="1377828"/>
          </a:xfrm>
        </p:grpSpPr>
        <p:sp>
          <p:nvSpPr>
            <p:cNvPr id="1037" name="Google Shape;1037;p14"/>
            <p:cNvSpPr/>
            <p:nvPr/>
          </p:nvSpPr>
          <p:spPr>
            <a:xfrm>
              <a:off x="449370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3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3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427162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404954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7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3827449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3605373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0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3383297" y="1970080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7" y="26685"/>
                  </a:moveTo>
                  <a:cubicBezTo>
                    <a:pt x="53367" y="41424"/>
                    <a:pt x="41420" y="53370"/>
                    <a:pt x="26681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7" y="11946"/>
                    <a:pt x="53367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3161217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316210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316210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316210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316210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316210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316210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3385665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3385665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4"/>
            <p:cNvSpPr/>
            <p:nvPr/>
          </p:nvSpPr>
          <p:spPr>
            <a:xfrm>
              <a:off x="3385665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4"/>
            <p:cNvSpPr/>
            <p:nvPr/>
          </p:nvSpPr>
          <p:spPr>
            <a:xfrm>
              <a:off x="3385665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4"/>
            <p:cNvSpPr/>
            <p:nvPr/>
          </p:nvSpPr>
          <p:spPr>
            <a:xfrm>
              <a:off x="3385665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4"/>
            <p:cNvSpPr/>
            <p:nvPr/>
          </p:nvSpPr>
          <p:spPr>
            <a:xfrm>
              <a:off x="3385665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4"/>
            <p:cNvSpPr/>
            <p:nvPr/>
          </p:nvSpPr>
          <p:spPr>
            <a:xfrm>
              <a:off x="360922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4"/>
            <p:cNvSpPr/>
            <p:nvPr/>
          </p:nvSpPr>
          <p:spPr>
            <a:xfrm>
              <a:off x="360922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4"/>
            <p:cNvSpPr/>
            <p:nvPr/>
          </p:nvSpPr>
          <p:spPr>
            <a:xfrm>
              <a:off x="360922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4"/>
            <p:cNvSpPr/>
            <p:nvPr/>
          </p:nvSpPr>
          <p:spPr>
            <a:xfrm>
              <a:off x="360922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4"/>
            <p:cNvSpPr/>
            <p:nvPr/>
          </p:nvSpPr>
          <p:spPr>
            <a:xfrm>
              <a:off x="360922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4"/>
            <p:cNvSpPr/>
            <p:nvPr/>
          </p:nvSpPr>
          <p:spPr>
            <a:xfrm>
              <a:off x="360922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4"/>
            <p:cNvSpPr/>
            <p:nvPr/>
          </p:nvSpPr>
          <p:spPr>
            <a:xfrm>
              <a:off x="3832789" y="329453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4"/>
            <p:cNvSpPr/>
            <p:nvPr/>
          </p:nvSpPr>
          <p:spPr>
            <a:xfrm>
              <a:off x="3832789" y="307246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4"/>
            <p:cNvSpPr/>
            <p:nvPr/>
          </p:nvSpPr>
          <p:spPr>
            <a:xfrm>
              <a:off x="3832789" y="285038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4"/>
            <p:cNvSpPr/>
            <p:nvPr/>
          </p:nvSpPr>
          <p:spPr>
            <a:xfrm>
              <a:off x="3832789" y="2628305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4"/>
            <p:cNvSpPr/>
            <p:nvPr/>
          </p:nvSpPr>
          <p:spPr>
            <a:xfrm>
              <a:off x="3832789" y="240622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3832789" y="2184153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4"/>
            <p:cNvSpPr/>
            <p:nvPr/>
          </p:nvSpPr>
          <p:spPr>
            <a:xfrm>
              <a:off x="4056342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4056342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4056342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4056342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4056342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4056342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4279920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4279920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4279920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4279920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4279920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4"/>
            <p:cNvSpPr/>
            <p:nvPr/>
          </p:nvSpPr>
          <p:spPr>
            <a:xfrm>
              <a:off x="4279920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4"/>
            <p:cNvSpPr/>
            <p:nvPr/>
          </p:nvSpPr>
          <p:spPr>
            <a:xfrm>
              <a:off x="4503458" y="3294538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4"/>
            <p:cNvSpPr/>
            <p:nvPr/>
          </p:nvSpPr>
          <p:spPr>
            <a:xfrm>
              <a:off x="4503458" y="3072462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4"/>
            <p:cNvSpPr/>
            <p:nvPr/>
          </p:nvSpPr>
          <p:spPr>
            <a:xfrm>
              <a:off x="4503458" y="2850386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4"/>
            <p:cNvSpPr/>
            <p:nvPr/>
          </p:nvSpPr>
          <p:spPr>
            <a:xfrm>
              <a:off x="4503458" y="2628305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4"/>
            <p:cNvSpPr/>
            <p:nvPr/>
          </p:nvSpPr>
          <p:spPr>
            <a:xfrm>
              <a:off x="4503458" y="2406229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4"/>
            <p:cNvSpPr/>
            <p:nvPr/>
          </p:nvSpPr>
          <p:spPr>
            <a:xfrm>
              <a:off x="4503458" y="2184153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6" name="Google Shape;1086;p14"/>
          <p:cNvGrpSpPr/>
          <p:nvPr/>
        </p:nvGrpSpPr>
        <p:grpSpPr>
          <a:xfrm>
            <a:off x="7673633" y="189971"/>
            <a:ext cx="1372876" cy="674089"/>
            <a:chOff x="7673633" y="189975"/>
            <a:chExt cx="1525417" cy="750572"/>
          </a:xfrm>
        </p:grpSpPr>
        <p:sp>
          <p:nvSpPr>
            <p:cNvPr id="1087" name="Google Shape;1087;p14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88" name="Google Shape;1088;p14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089" name="Google Shape;1089;p14"/>
          <p:cNvGrpSpPr/>
          <p:nvPr/>
        </p:nvGrpSpPr>
        <p:grpSpPr>
          <a:xfrm>
            <a:off x="10057428" y="379040"/>
            <a:ext cx="1718929" cy="372445"/>
            <a:chOff x="8300303" y="6093240"/>
            <a:chExt cx="1718929" cy="372445"/>
          </a:xfrm>
        </p:grpSpPr>
        <p:grpSp>
          <p:nvGrpSpPr>
            <p:cNvPr id="1090" name="Google Shape;1090;p14"/>
            <p:cNvGrpSpPr/>
            <p:nvPr/>
          </p:nvGrpSpPr>
          <p:grpSpPr>
            <a:xfrm>
              <a:off x="8300303" y="6093240"/>
              <a:ext cx="1718927" cy="372442"/>
              <a:chOff x="3290595" y="3170847"/>
              <a:chExt cx="878932" cy="190439"/>
            </a:xfrm>
          </p:grpSpPr>
          <p:sp>
            <p:nvSpPr>
              <p:cNvPr id="1091" name="Google Shape;1091;p14"/>
              <p:cNvSpPr/>
              <p:nvPr/>
            </p:nvSpPr>
            <p:spPr>
              <a:xfrm>
                <a:off x="3290595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14"/>
              <p:cNvSpPr/>
              <p:nvPr/>
            </p:nvSpPr>
            <p:spPr>
              <a:xfrm>
                <a:off x="3506498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5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14"/>
              <p:cNvSpPr/>
              <p:nvPr/>
            </p:nvSpPr>
            <p:spPr>
              <a:xfrm>
                <a:off x="3722404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14"/>
              <p:cNvSpPr/>
              <p:nvPr/>
            </p:nvSpPr>
            <p:spPr>
              <a:xfrm>
                <a:off x="3938311" y="3170847"/>
                <a:ext cx="231216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16" h="190439" extrusionOk="0">
                    <a:moveTo>
                      <a:pt x="128435" y="0"/>
                    </a:moveTo>
                    <a:lnTo>
                      <a:pt x="231217" y="0"/>
                    </a:lnTo>
                    <a:lnTo>
                      <a:pt x="102766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95" name="Google Shape;1095;p14"/>
            <p:cNvPicPr preferRelativeResize="0"/>
            <p:nvPr/>
          </p:nvPicPr>
          <p:blipFill>
            <a:blip r:embed="rId2">
              <a:alphaModFix amt="20000"/>
            </a:blip>
            <a:srcRect l="88653" t="17890" r="5942" b="68041"/>
            <a:stretch>
              <a:fillRect/>
            </a:stretch>
          </p:blipFill>
          <p:spPr>
            <a:xfrm rot="5400000">
              <a:off x="8973545" y="5419998"/>
              <a:ext cx="372444" cy="1718929"/>
            </a:xfrm>
            <a:custGeom>
              <a:avLst/>
              <a:gdLst/>
              <a:ahLst/>
              <a:cxnLst/>
              <a:rect l="l" t="t" r="r" b="b"/>
              <a:pathLst>
                <a:path w="372444" h="1718929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12"/>
                  </a:lnTo>
                  <a:lnTo>
                    <a:pt x="372444" y="452191"/>
                  </a:lnTo>
                  <a:close/>
                  <a:moveTo>
                    <a:pt x="0" y="623259"/>
                  </a:moveTo>
                  <a:lnTo>
                    <a:pt x="0" y="422274"/>
                  </a:lnTo>
                  <a:lnTo>
                    <a:pt x="372444" y="673453"/>
                  </a:lnTo>
                  <a:lnTo>
                    <a:pt x="372444" y="874440"/>
                  </a:lnTo>
                  <a:close/>
                  <a:moveTo>
                    <a:pt x="0" y="1045507"/>
                  </a:moveTo>
                  <a:lnTo>
                    <a:pt x="0" y="844520"/>
                  </a:lnTo>
                  <a:lnTo>
                    <a:pt x="372444" y="1095701"/>
                  </a:lnTo>
                  <a:lnTo>
                    <a:pt x="372444" y="1296688"/>
                  </a:lnTo>
                  <a:close/>
                  <a:moveTo>
                    <a:pt x="0" y="1467748"/>
                  </a:moveTo>
                  <a:lnTo>
                    <a:pt x="0" y="1266763"/>
                  </a:lnTo>
                  <a:lnTo>
                    <a:pt x="372444" y="1517942"/>
                  </a:lnTo>
                  <a:lnTo>
                    <a:pt x="372444" y="1718929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096" name="Google Shape;1096;p14"/>
          <p:cNvGrpSpPr/>
          <p:nvPr/>
        </p:nvGrpSpPr>
        <p:grpSpPr>
          <a:xfrm>
            <a:off x="7393360" y="6388849"/>
            <a:ext cx="3193508" cy="469147"/>
            <a:chOff x="1439710" y="6217176"/>
            <a:chExt cx="4333706" cy="640824"/>
          </a:xfrm>
        </p:grpSpPr>
        <p:sp>
          <p:nvSpPr>
            <p:cNvPr id="1097" name="Google Shape;1097;p14"/>
            <p:cNvSpPr/>
            <p:nvPr/>
          </p:nvSpPr>
          <p:spPr>
            <a:xfrm>
              <a:off x="1439710" y="6217199"/>
              <a:ext cx="2177776" cy="640797"/>
            </a:xfrm>
            <a:custGeom>
              <a:avLst/>
              <a:gdLst/>
              <a:ahLst/>
              <a:cxnLst/>
              <a:rect l="l" t="t" r="r" b="b"/>
              <a:pathLst>
                <a:path w="1112529" h="327355" extrusionOk="0">
                  <a:moveTo>
                    <a:pt x="0" y="0"/>
                  </a:moveTo>
                  <a:lnTo>
                    <a:pt x="1112530" y="0"/>
                  </a:lnTo>
                  <a:lnTo>
                    <a:pt x="1112530" y="327356"/>
                  </a:lnTo>
                  <a:lnTo>
                    <a:pt x="0" y="327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4"/>
            <p:cNvSpPr/>
            <p:nvPr/>
          </p:nvSpPr>
          <p:spPr>
            <a:xfrm>
              <a:off x="3959995" y="6217176"/>
              <a:ext cx="740168" cy="640821"/>
            </a:xfrm>
            <a:custGeom>
              <a:avLst/>
              <a:gdLst/>
              <a:ahLst/>
              <a:cxnLst/>
              <a:rect l="l" t="t" r="r" b="b"/>
              <a:pathLst>
                <a:path w="378119" h="327367" extrusionOk="0">
                  <a:moveTo>
                    <a:pt x="0" y="0"/>
                  </a:moveTo>
                  <a:lnTo>
                    <a:pt x="378119" y="0"/>
                  </a:lnTo>
                  <a:lnTo>
                    <a:pt x="378119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14"/>
            <p:cNvSpPr/>
            <p:nvPr/>
          </p:nvSpPr>
          <p:spPr>
            <a:xfrm>
              <a:off x="5033255" y="6217176"/>
              <a:ext cx="740160" cy="640821"/>
            </a:xfrm>
            <a:custGeom>
              <a:avLst/>
              <a:gdLst/>
              <a:ahLst/>
              <a:cxnLst/>
              <a:rect l="l" t="t" r="r" b="b"/>
              <a:pathLst>
                <a:path w="378115" h="327367" extrusionOk="0">
                  <a:moveTo>
                    <a:pt x="0" y="0"/>
                  </a:moveTo>
                  <a:lnTo>
                    <a:pt x="378115" y="0"/>
                  </a:lnTo>
                  <a:lnTo>
                    <a:pt x="378115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00" name="Google Shape;1100;p14"/>
            <p:cNvPicPr preferRelativeResize="0"/>
            <p:nvPr/>
          </p:nvPicPr>
          <p:blipFill>
            <a:blip r:embed="rId2">
              <a:alphaModFix amt="20000"/>
            </a:blip>
            <a:srcRect l="90452" t="52638" r="250" b="11892"/>
            <a:stretch>
              <a:fillRect/>
            </a:stretch>
          </p:blipFill>
          <p:spPr>
            <a:xfrm rot="5400000">
              <a:off x="3286151" y="4370736"/>
              <a:ext cx="640823" cy="4333705"/>
            </a:xfrm>
            <a:custGeom>
              <a:avLst/>
              <a:gdLst/>
              <a:ahLst/>
              <a:cxnLst/>
              <a:rect l="l" t="t" r="r" b="b"/>
              <a:pathLst>
                <a:path w="640823" h="4333705" extrusionOk="0">
                  <a:moveTo>
                    <a:pt x="23" y="4333705"/>
                  </a:moveTo>
                  <a:lnTo>
                    <a:pt x="23" y="2155927"/>
                  </a:lnTo>
                  <a:lnTo>
                    <a:pt x="640822" y="2155927"/>
                  </a:lnTo>
                  <a:lnTo>
                    <a:pt x="640822" y="4333705"/>
                  </a:lnTo>
                  <a:close/>
                  <a:moveTo>
                    <a:pt x="0" y="740160"/>
                  </a:moveTo>
                  <a:lnTo>
                    <a:pt x="0" y="0"/>
                  </a:lnTo>
                  <a:lnTo>
                    <a:pt x="640823" y="0"/>
                  </a:lnTo>
                  <a:lnTo>
                    <a:pt x="640823" y="740160"/>
                  </a:lnTo>
                  <a:close/>
                  <a:moveTo>
                    <a:pt x="0" y="1813420"/>
                  </a:moveTo>
                  <a:lnTo>
                    <a:pt x="0" y="1073252"/>
                  </a:lnTo>
                  <a:lnTo>
                    <a:pt x="640823" y="1073252"/>
                  </a:lnTo>
                  <a:lnTo>
                    <a:pt x="640823" y="181342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and image right">
  <p:cSld name="ONE_COLUMN_TEXT_1_1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5"/>
          <p:cNvSpPr>
            <a:spLocks noGrp="1"/>
          </p:cNvSpPr>
          <p:nvPr>
            <p:ph type="pic" idx="2"/>
          </p:nvPr>
        </p:nvSpPr>
        <p:spPr>
          <a:xfrm>
            <a:off x="6342475" y="0"/>
            <a:ext cx="55086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grpSp>
        <p:nvGrpSpPr>
          <p:cNvPr id="1103" name="Google Shape;1103;p15"/>
          <p:cNvGrpSpPr/>
          <p:nvPr/>
        </p:nvGrpSpPr>
        <p:grpSpPr>
          <a:xfrm rot="10800000">
            <a:off x="4987326" y="6169738"/>
            <a:ext cx="1372876" cy="674089"/>
            <a:chOff x="7673633" y="189975"/>
            <a:chExt cx="1525417" cy="750572"/>
          </a:xfrm>
        </p:grpSpPr>
        <p:sp>
          <p:nvSpPr>
            <p:cNvPr id="1104" name="Google Shape;1104;p15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05" name="Google Shape;1105;p15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106" name="Google Shape;1106;p15"/>
          <p:cNvGrpSpPr/>
          <p:nvPr/>
        </p:nvGrpSpPr>
        <p:grpSpPr>
          <a:xfrm flipH="1">
            <a:off x="-631306" y="5149628"/>
            <a:ext cx="1858694" cy="1694188"/>
            <a:chOff x="10438625" y="4501032"/>
            <a:chExt cx="2589792" cy="2356968"/>
          </a:xfrm>
        </p:grpSpPr>
        <p:sp>
          <p:nvSpPr>
            <p:cNvPr id="1107" name="Google Shape;1107;p15"/>
            <p:cNvSpPr/>
            <p:nvPr/>
          </p:nvSpPr>
          <p:spPr>
            <a:xfrm>
              <a:off x="10438629" y="4501032"/>
              <a:ext cx="2589788" cy="2356967"/>
            </a:xfrm>
            <a:custGeom>
              <a:avLst/>
              <a:gdLst/>
              <a:ahLst/>
              <a:cxnLst/>
              <a:rect l="l" t="t" r="r" b="b"/>
              <a:pathLst>
                <a:path w="1323008" h="1204070" extrusionOk="0">
                  <a:moveTo>
                    <a:pt x="661504" y="0"/>
                  </a:moveTo>
                  <a:cubicBezTo>
                    <a:pt x="296201" y="0"/>
                    <a:pt x="0" y="296173"/>
                    <a:pt x="0" y="661492"/>
                  </a:cubicBezTo>
                  <a:lnTo>
                    <a:pt x="0" y="1204070"/>
                  </a:lnTo>
                  <a:lnTo>
                    <a:pt x="335873" y="1204070"/>
                  </a:lnTo>
                  <a:lnTo>
                    <a:pt x="335873" y="673126"/>
                  </a:lnTo>
                  <a:cubicBezTo>
                    <a:pt x="335873" y="488074"/>
                    <a:pt x="485816" y="338018"/>
                    <a:pt x="670856" y="338018"/>
                  </a:cubicBezTo>
                  <a:cubicBezTo>
                    <a:pt x="855936" y="338018"/>
                    <a:pt x="1005959" y="488074"/>
                    <a:pt x="1005959" y="673126"/>
                  </a:cubicBezTo>
                  <a:lnTo>
                    <a:pt x="1005959" y="1204070"/>
                  </a:lnTo>
                  <a:lnTo>
                    <a:pt x="1323009" y="1204070"/>
                  </a:lnTo>
                  <a:lnTo>
                    <a:pt x="1323009" y="661492"/>
                  </a:lnTo>
                  <a:cubicBezTo>
                    <a:pt x="1323009" y="296173"/>
                    <a:pt x="1026807" y="0"/>
                    <a:pt x="661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08" name="Google Shape;1108;p15"/>
            <p:cNvPicPr preferRelativeResize="0"/>
            <p:nvPr/>
          </p:nvPicPr>
          <p:blipFill>
            <a:blip r:embed="rId2">
              <a:alphaModFix amt="20000"/>
            </a:blip>
            <a:srcRect l="51255" t="40908" r="14547" b="37896"/>
            <a:stretch>
              <a:fillRect/>
            </a:stretch>
          </p:blipFill>
          <p:spPr>
            <a:xfrm rot="5400000">
              <a:off x="10555036" y="4384620"/>
              <a:ext cx="2356967" cy="2589790"/>
            </a:xfrm>
            <a:custGeom>
              <a:avLst/>
              <a:gdLst/>
              <a:ahLst/>
              <a:cxnLst/>
              <a:rect l="l" t="t" r="r" b="b"/>
              <a:pathLst>
                <a:path w="2356967" h="2589790" extrusionOk="0">
                  <a:moveTo>
                    <a:pt x="0" y="1294896"/>
                  </a:moveTo>
                  <a:cubicBezTo>
                    <a:pt x="0" y="579816"/>
                    <a:pt x="579759" y="0"/>
                    <a:pt x="1294871" y="0"/>
                  </a:cubicBezTo>
                  <a:lnTo>
                    <a:pt x="2356967" y="0"/>
                  </a:lnTo>
                  <a:lnTo>
                    <a:pt x="2356967" y="620626"/>
                  </a:lnTo>
                  <a:lnTo>
                    <a:pt x="1317644" y="620626"/>
                  </a:lnTo>
                  <a:cubicBezTo>
                    <a:pt x="955405" y="620626"/>
                    <a:pt x="661670" y="914296"/>
                    <a:pt x="661670" y="1276590"/>
                  </a:cubicBezTo>
                  <a:cubicBezTo>
                    <a:pt x="661670" y="1638805"/>
                    <a:pt x="955405" y="1932318"/>
                    <a:pt x="1317644" y="1932318"/>
                  </a:cubicBezTo>
                  <a:lnTo>
                    <a:pt x="2356967" y="1932318"/>
                  </a:lnTo>
                  <a:lnTo>
                    <a:pt x="2356967" y="2589790"/>
                  </a:lnTo>
                  <a:lnTo>
                    <a:pt x="1294871" y="2589790"/>
                  </a:lnTo>
                  <a:cubicBezTo>
                    <a:pt x="579759" y="2589790"/>
                    <a:pt x="0" y="2009977"/>
                    <a:pt x="0" y="1294896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109" name="Google Shape;1109;p15"/>
          <p:cNvGrpSpPr/>
          <p:nvPr/>
        </p:nvGrpSpPr>
        <p:grpSpPr>
          <a:xfrm flipH="1">
            <a:off x="2171627" y="6093240"/>
            <a:ext cx="1718929" cy="372445"/>
            <a:chOff x="8300303" y="6093240"/>
            <a:chExt cx="1718929" cy="372445"/>
          </a:xfrm>
        </p:grpSpPr>
        <p:grpSp>
          <p:nvGrpSpPr>
            <p:cNvPr id="1110" name="Google Shape;1110;p15"/>
            <p:cNvGrpSpPr/>
            <p:nvPr/>
          </p:nvGrpSpPr>
          <p:grpSpPr>
            <a:xfrm>
              <a:off x="8300303" y="6093240"/>
              <a:ext cx="1718927" cy="372442"/>
              <a:chOff x="3290595" y="3170847"/>
              <a:chExt cx="878932" cy="190439"/>
            </a:xfrm>
          </p:grpSpPr>
          <p:sp>
            <p:nvSpPr>
              <p:cNvPr id="1111" name="Google Shape;1111;p15"/>
              <p:cNvSpPr/>
              <p:nvPr/>
            </p:nvSpPr>
            <p:spPr>
              <a:xfrm>
                <a:off x="3290595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15"/>
              <p:cNvSpPr/>
              <p:nvPr/>
            </p:nvSpPr>
            <p:spPr>
              <a:xfrm>
                <a:off x="3506498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5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15"/>
              <p:cNvSpPr/>
              <p:nvPr/>
            </p:nvSpPr>
            <p:spPr>
              <a:xfrm>
                <a:off x="3722404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15"/>
              <p:cNvSpPr/>
              <p:nvPr/>
            </p:nvSpPr>
            <p:spPr>
              <a:xfrm>
                <a:off x="3938311" y="3170847"/>
                <a:ext cx="231216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16" h="190439" extrusionOk="0">
                    <a:moveTo>
                      <a:pt x="128435" y="0"/>
                    </a:moveTo>
                    <a:lnTo>
                      <a:pt x="231217" y="0"/>
                    </a:lnTo>
                    <a:lnTo>
                      <a:pt x="102766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115" name="Google Shape;1115;p15"/>
            <p:cNvPicPr preferRelativeResize="0"/>
            <p:nvPr/>
          </p:nvPicPr>
          <p:blipFill>
            <a:blip r:embed="rId2">
              <a:alphaModFix amt="20000"/>
            </a:blip>
            <a:srcRect l="88653" t="17890" r="5942" b="68041"/>
            <a:stretch>
              <a:fillRect/>
            </a:stretch>
          </p:blipFill>
          <p:spPr>
            <a:xfrm rot="5400000">
              <a:off x="8973545" y="5419998"/>
              <a:ext cx="372444" cy="1718929"/>
            </a:xfrm>
            <a:custGeom>
              <a:avLst/>
              <a:gdLst/>
              <a:ahLst/>
              <a:cxnLst/>
              <a:rect l="l" t="t" r="r" b="b"/>
              <a:pathLst>
                <a:path w="372444" h="1718929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12"/>
                  </a:lnTo>
                  <a:lnTo>
                    <a:pt x="372444" y="452191"/>
                  </a:lnTo>
                  <a:close/>
                  <a:moveTo>
                    <a:pt x="0" y="623259"/>
                  </a:moveTo>
                  <a:lnTo>
                    <a:pt x="0" y="422274"/>
                  </a:lnTo>
                  <a:lnTo>
                    <a:pt x="372444" y="673453"/>
                  </a:lnTo>
                  <a:lnTo>
                    <a:pt x="372444" y="874440"/>
                  </a:lnTo>
                  <a:close/>
                  <a:moveTo>
                    <a:pt x="0" y="1045507"/>
                  </a:moveTo>
                  <a:lnTo>
                    <a:pt x="0" y="844520"/>
                  </a:lnTo>
                  <a:lnTo>
                    <a:pt x="372444" y="1095701"/>
                  </a:lnTo>
                  <a:lnTo>
                    <a:pt x="372444" y="1296688"/>
                  </a:lnTo>
                  <a:close/>
                  <a:moveTo>
                    <a:pt x="0" y="1467748"/>
                  </a:moveTo>
                  <a:lnTo>
                    <a:pt x="0" y="1266763"/>
                  </a:lnTo>
                  <a:lnTo>
                    <a:pt x="372444" y="1517942"/>
                  </a:lnTo>
                  <a:lnTo>
                    <a:pt x="372444" y="1718929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116" name="Google Shape;1116;p15"/>
          <p:cNvSpPr txBox="1">
            <a:spLocks noGrp="1"/>
          </p:cNvSpPr>
          <p:nvPr>
            <p:ph type="title"/>
          </p:nvPr>
        </p:nvSpPr>
        <p:spPr>
          <a:xfrm>
            <a:off x="636150" y="772250"/>
            <a:ext cx="5162400" cy="1645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3200"/>
              <a:buNone/>
              <a:defRPr sz="7400"/>
            </a:lvl1pPr>
            <a:lvl2pPr lvl="1" rtl="0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2pPr>
            <a:lvl3pPr lvl="2" rtl="0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3pPr>
            <a:lvl4pPr lvl="3" rtl="0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4pPr>
            <a:lvl5pPr lvl="4" rtl="0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5pPr>
            <a:lvl6pPr lvl="5" rtl="0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6pPr>
            <a:lvl7pPr lvl="6" rtl="0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7pPr>
            <a:lvl8pPr lvl="7" rtl="0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8pPr>
            <a:lvl9pPr lvl="8" rtl="0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117" name="Google Shape;1117;p15"/>
          <p:cNvSpPr txBox="1">
            <a:spLocks noGrp="1"/>
          </p:cNvSpPr>
          <p:nvPr>
            <p:ph type="body" idx="1"/>
          </p:nvPr>
        </p:nvSpPr>
        <p:spPr>
          <a:xfrm>
            <a:off x="636150" y="2555350"/>
            <a:ext cx="5162400" cy="353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 rtl="0">
              <a:spcBef>
                <a:spcPct val="0"/>
              </a:spcBef>
              <a:spcAft>
                <a:spcPct val="0"/>
              </a:spcAft>
              <a:buSzPts val="2500"/>
              <a:buChar char="●"/>
              <a:defRPr/>
            </a:lvl1pPr>
            <a:lvl2pPr marL="914400" lvl="1" indent="-412750" rtl="0">
              <a:spcBef>
                <a:spcPct val="0"/>
              </a:spcBef>
              <a:spcAft>
                <a:spcPct val="0"/>
              </a:spcAft>
              <a:buSzPts val="2900"/>
              <a:buChar char="○"/>
              <a:defRPr sz="2900"/>
            </a:lvl2pPr>
            <a:lvl3pPr marL="1371600" lvl="2" indent="-412750" rtl="0">
              <a:spcBef>
                <a:spcPct val="0"/>
              </a:spcBef>
              <a:spcAft>
                <a:spcPct val="0"/>
              </a:spcAft>
              <a:buSzPts val="2900"/>
              <a:buChar char="■"/>
              <a:defRPr sz="2900"/>
            </a:lvl3pPr>
            <a:lvl4pPr marL="1828800" lvl="3" indent="-412750" rtl="0">
              <a:spcBef>
                <a:spcPct val="0"/>
              </a:spcBef>
              <a:spcAft>
                <a:spcPct val="0"/>
              </a:spcAft>
              <a:buSzPts val="2900"/>
              <a:buChar char="●"/>
              <a:defRPr sz="2900"/>
            </a:lvl4pPr>
            <a:lvl5pPr marL="2286000" lvl="4" indent="-412750" rtl="0">
              <a:spcBef>
                <a:spcPct val="0"/>
              </a:spcBef>
              <a:spcAft>
                <a:spcPct val="0"/>
              </a:spcAft>
              <a:buSzPts val="2900"/>
              <a:buChar char="○"/>
              <a:defRPr sz="2900"/>
            </a:lvl5pPr>
            <a:lvl6pPr marL="2743200" lvl="5" indent="-412750" rtl="0">
              <a:spcBef>
                <a:spcPct val="0"/>
              </a:spcBef>
              <a:spcAft>
                <a:spcPct val="0"/>
              </a:spcAft>
              <a:buSzPts val="2900"/>
              <a:buChar char="■"/>
              <a:defRPr sz="2900"/>
            </a:lvl6pPr>
            <a:lvl7pPr marL="3200400" lvl="6" indent="-412750" rtl="0">
              <a:spcBef>
                <a:spcPct val="0"/>
              </a:spcBef>
              <a:spcAft>
                <a:spcPct val="0"/>
              </a:spcAft>
              <a:buSzPts val="2900"/>
              <a:buChar char="●"/>
              <a:defRPr sz="2900"/>
            </a:lvl7pPr>
            <a:lvl8pPr marL="3657600" lvl="7" indent="-412750" rtl="0">
              <a:spcBef>
                <a:spcPct val="0"/>
              </a:spcBef>
              <a:spcAft>
                <a:spcPct val="0"/>
              </a:spcAft>
              <a:buSzPts val="2900"/>
              <a:buChar char="○"/>
              <a:defRPr sz="2900"/>
            </a:lvl8pPr>
            <a:lvl9pPr marL="4114800" lvl="8" indent="-412750" rtl="0">
              <a:spcBef>
                <a:spcPct val="0"/>
              </a:spcBef>
              <a:spcAft>
                <a:spcPct val="0"/>
              </a:spcAft>
              <a:buSzPts val="2900"/>
              <a:buChar char="■"/>
              <a:defRPr sz="2900"/>
            </a:lvl9pPr>
          </a:lstStyle>
          <a:p>
            <a:endParaRPr/>
          </a:p>
        </p:txBody>
      </p:sp>
      <p:sp>
        <p:nvSpPr>
          <p:cNvPr id="1118" name="Google Shape;1118;p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ct val="0"/>
                </a:spcBef>
                <a:spcAft>
                  <a:spcPct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"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0" name="Google Shape;1120;p16"/>
          <p:cNvGrpSpPr/>
          <p:nvPr/>
        </p:nvGrpSpPr>
        <p:grpSpPr>
          <a:xfrm>
            <a:off x="5306503" y="3768837"/>
            <a:ext cx="2729445" cy="2694618"/>
            <a:chOff x="3161217" y="1970080"/>
            <a:chExt cx="1395636" cy="1377828"/>
          </a:xfrm>
        </p:grpSpPr>
        <p:sp>
          <p:nvSpPr>
            <p:cNvPr id="1121" name="Google Shape;1121;p16"/>
            <p:cNvSpPr/>
            <p:nvPr/>
          </p:nvSpPr>
          <p:spPr>
            <a:xfrm>
              <a:off x="449370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3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3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427162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404954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7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3827449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3605373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0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3383297" y="1970080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7" y="26685"/>
                  </a:moveTo>
                  <a:cubicBezTo>
                    <a:pt x="53367" y="41424"/>
                    <a:pt x="41420" y="53370"/>
                    <a:pt x="26681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7" y="11946"/>
                    <a:pt x="53367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3161217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316210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316210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316210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316210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316210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316210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3385665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3385665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3385665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3385665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3385665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3385665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360922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360922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360922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360922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360922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16"/>
            <p:cNvSpPr/>
            <p:nvPr/>
          </p:nvSpPr>
          <p:spPr>
            <a:xfrm>
              <a:off x="360922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16"/>
            <p:cNvSpPr/>
            <p:nvPr/>
          </p:nvSpPr>
          <p:spPr>
            <a:xfrm>
              <a:off x="3832789" y="329453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16"/>
            <p:cNvSpPr/>
            <p:nvPr/>
          </p:nvSpPr>
          <p:spPr>
            <a:xfrm>
              <a:off x="3832789" y="307246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16"/>
            <p:cNvSpPr/>
            <p:nvPr/>
          </p:nvSpPr>
          <p:spPr>
            <a:xfrm>
              <a:off x="3832789" y="285038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16"/>
            <p:cNvSpPr/>
            <p:nvPr/>
          </p:nvSpPr>
          <p:spPr>
            <a:xfrm>
              <a:off x="3832789" y="2628305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6"/>
            <p:cNvSpPr/>
            <p:nvPr/>
          </p:nvSpPr>
          <p:spPr>
            <a:xfrm>
              <a:off x="3832789" y="240622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6"/>
            <p:cNvSpPr/>
            <p:nvPr/>
          </p:nvSpPr>
          <p:spPr>
            <a:xfrm>
              <a:off x="3832789" y="2184153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6"/>
            <p:cNvSpPr/>
            <p:nvPr/>
          </p:nvSpPr>
          <p:spPr>
            <a:xfrm>
              <a:off x="4056342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4056342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4056342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4056342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4056342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16"/>
            <p:cNvSpPr/>
            <p:nvPr/>
          </p:nvSpPr>
          <p:spPr>
            <a:xfrm>
              <a:off x="4056342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16"/>
            <p:cNvSpPr/>
            <p:nvPr/>
          </p:nvSpPr>
          <p:spPr>
            <a:xfrm>
              <a:off x="4279920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16"/>
            <p:cNvSpPr/>
            <p:nvPr/>
          </p:nvSpPr>
          <p:spPr>
            <a:xfrm>
              <a:off x="4279920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4279920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4279920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4279920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4279920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16"/>
            <p:cNvSpPr/>
            <p:nvPr/>
          </p:nvSpPr>
          <p:spPr>
            <a:xfrm>
              <a:off x="4503458" y="3294538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6"/>
            <p:cNvSpPr/>
            <p:nvPr/>
          </p:nvSpPr>
          <p:spPr>
            <a:xfrm>
              <a:off x="4503458" y="3072462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4503458" y="2850386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4503458" y="2628305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4503458" y="2406229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4503458" y="2184153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0" name="Google Shape;1170;p16"/>
          <p:cNvGrpSpPr/>
          <p:nvPr/>
        </p:nvGrpSpPr>
        <p:grpSpPr>
          <a:xfrm>
            <a:off x="0" y="0"/>
            <a:ext cx="2772300" cy="3430800"/>
            <a:chOff x="8025900" y="568625"/>
            <a:chExt cx="2772300" cy="3430800"/>
          </a:xfrm>
        </p:grpSpPr>
        <p:sp>
          <p:nvSpPr>
            <p:cNvPr id="1171" name="Google Shape;1171;p16"/>
            <p:cNvSpPr/>
            <p:nvPr/>
          </p:nvSpPr>
          <p:spPr>
            <a:xfrm>
              <a:off x="8025900" y="568625"/>
              <a:ext cx="2772300" cy="3430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172" name="Google Shape;1172;p16"/>
            <p:cNvPicPr preferRelativeResize="0"/>
            <p:nvPr/>
          </p:nvPicPr>
          <p:blipFill>
            <a:blip r:embed="rId2">
              <a:alphaModFix amt="20000"/>
            </a:blip>
            <a:srcRect l="8501" t="11512" r="41722" b="65796"/>
            <a:stretch>
              <a:fillRect/>
            </a:stretch>
          </p:blipFill>
          <p:spPr>
            <a:xfrm rot="5400000">
              <a:off x="7696650" y="897875"/>
              <a:ext cx="3430800" cy="2772300"/>
            </a:xfrm>
            <a:custGeom>
              <a:avLst/>
              <a:gdLst/>
              <a:ahLst/>
              <a:cxnLst/>
              <a:rect l="l" t="t" r="r" b="b"/>
              <a:pathLst>
                <a:path w="3430800" h="2772300" extrusionOk="0">
                  <a:moveTo>
                    <a:pt x="0" y="2772300"/>
                  </a:moveTo>
                  <a:lnTo>
                    <a:pt x="0" y="0"/>
                  </a:lnTo>
                  <a:lnTo>
                    <a:pt x="3430800" y="0"/>
                  </a:lnTo>
                  <a:lnTo>
                    <a:pt x="3430800" y="27723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173" name="Google Shape;1173;p16"/>
          <p:cNvGrpSpPr/>
          <p:nvPr/>
        </p:nvGrpSpPr>
        <p:grpSpPr>
          <a:xfrm>
            <a:off x="798975" y="1534325"/>
            <a:ext cx="11393035" cy="3836700"/>
            <a:chOff x="0" y="1381925"/>
            <a:chExt cx="9312600" cy="3836700"/>
          </a:xfrm>
        </p:grpSpPr>
        <p:sp>
          <p:nvSpPr>
            <p:cNvPr id="1174" name="Google Shape;1174;p16"/>
            <p:cNvSpPr/>
            <p:nvPr/>
          </p:nvSpPr>
          <p:spPr>
            <a:xfrm>
              <a:off x="0" y="1381925"/>
              <a:ext cx="9312600" cy="3836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175" name="Google Shape;1175;p16"/>
            <p:cNvPicPr preferRelativeResize="0"/>
            <p:nvPr/>
          </p:nvPicPr>
          <p:blipFill>
            <a:blip r:embed="rId2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2737950" y="-1356025"/>
              <a:ext cx="3836700" cy="9312600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176" name="Google Shape;1176;p16"/>
          <p:cNvGrpSpPr/>
          <p:nvPr/>
        </p:nvGrpSpPr>
        <p:grpSpPr>
          <a:xfrm>
            <a:off x="-1247975" y="4733182"/>
            <a:ext cx="2330813" cy="2124806"/>
            <a:chOff x="10438625" y="4501032"/>
            <a:chExt cx="2589792" cy="2356968"/>
          </a:xfrm>
        </p:grpSpPr>
        <p:sp>
          <p:nvSpPr>
            <p:cNvPr id="1177" name="Google Shape;1177;p16"/>
            <p:cNvSpPr/>
            <p:nvPr/>
          </p:nvSpPr>
          <p:spPr>
            <a:xfrm>
              <a:off x="10438629" y="4501032"/>
              <a:ext cx="2589788" cy="2356967"/>
            </a:xfrm>
            <a:custGeom>
              <a:avLst/>
              <a:gdLst/>
              <a:ahLst/>
              <a:cxnLst/>
              <a:rect l="l" t="t" r="r" b="b"/>
              <a:pathLst>
                <a:path w="1323008" h="1204070" extrusionOk="0">
                  <a:moveTo>
                    <a:pt x="661504" y="0"/>
                  </a:moveTo>
                  <a:cubicBezTo>
                    <a:pt x="296201" y="0"/>
                    <a:pt x="0" y="296173"/>
                    <a:pt x="0" y="661492"/>
                  </a:cubicBezTo>
                  <a:lnTo>
                    <a:pt x="0" y="1204070"/>
                  </a:lnTo>
                  <a:lnTo>
                    <a:pt x="335873" y="1204070"/>
                  </a:lnTo>
                  <a:lnTo>
                    <a:pt x="335873" y="673126"/>
                  </a:lnTo>
                  <a:cubicBezTo>
                    <a:pt x="335873" y="488074"/>
                    <a:pt x="485816" y="338018"/>
                    <a:pt x="670856" y="338018"/>
                  </a:cubicBezTo>
                  <a:cubicBezTo>
                    <a:pt x="855936" y="338018"/>
                    <a:pt x="1005959" y="488074"/>
                    <a:pt x="1005959" y="673126"/>
                  </a:cubicBezTo>
                  <a:lnTo>
                    <a:pt x="1005959" y="1204070"/>
                  </a:lnTo>
                  <a:lnTo>
                    <a:pt x="1323009" y="1204070"/>
                  </a:lnTo>
                  <a:lnTo>
                    <a:pt x="1323009" y="661492"/>
                  </a:lnTo>
                  <a:cubicBezTo>
                    <a:pt x="1323009" y="296173"/>
                    <a:pt x="1026807" y="0"/>
                    <a:pt x="661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78" name="Google Shape;1178;p16"/>
            <p:cNvPicPr preferRelativeResize="0"/>
            <p:nvPr/>
          </p:nvPicPr>
          <p:blipFill>
            <a:blip r:embed="rId2">
              <a:alphaModFix amt="20000"/>
            </a:blip>
            <a:srcRect l="51255" t="40908" r="14547" b="37896"/>
            <a:stretch>
              <a:fillRect/>
            </a:stretch>
          </p:blipFill>
          <p:spPr>
            <a:xfrm rot="5400000">
              <a:off x="10555036" y="4384620"/>
              <a:ext cx="2356967" cy="2589790"/>
            </a:xfrm>
            <a:custGeom>
              <a:avLst/>
              <a:gdLst/>
              <a:ahLst/>
              <a:cxnLst/>
              <a:rect l="l" t="t" r="r" b="b"/>
              <a:pathLst>
                <a:path w="2356967" h="2589790" extrusionOk="0">
                  <a:moveTo>
                    <a:pt x="0" y="1294896"/>
                  </a:moveTo>
                  <a:cubicBezTo>
                    <a:pt x="0" y="579816"/>
                    <a:pt x="579759" y="0"/>
                    <a:pt x="1294871" y="0"/>
                  </a:cubicBezTo>
                  <a:lnTo>
                    <a:pt x="2356967" y="0"/>
                  </a:lnTo>
                  <a:lnTo>
                    <a:pt x="2356967" y="620626"/>
                  </a:lnTo>
                  <a:lnTo>
                    <a:pt x="1317644" y="620626"/>
                  </a:lnTo>
                  <a:cubicBezTo>
                    <a:pt x="955405" y="620626"/>
                    <a:pt x="661670" y="914296"/>
                    <a:pt x="661670" y="1276590"/>
                  </a:cubicBezTo>
                  <a:cubicBezTo>
                    <a:pt x="661670" y="1638805"/>
                    <a:pt x="955405" y="1932318"/>
                    <a:pt x="1317644" y="1932318"/>
                  </a:cubicBezTo>
                  <a:lnTo>
                    <a:pt x="2356967" y="1932318"/>
                  </a:lnTo>
                  <a:lnTo>
                    <a:pt x="2356967" y="2589790"/>
                  </a:lnTo>
                  <a:lnTo>
                    <a:pt x="1294871" y="2589790"/>
                  </a:lnTo>
                  <a:cubicBezTo>
                    <a:pt x="579759" y="2589790"/>
                    <a:pt x="0" y="2009977"/>
                    <a:pt x="0" y="1294896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179" name="Google Shape;1179;p16"/>
          <p:cNvGrpSpPr/>
          <p:nvPr/>
        </p:nvGrpSpPr>
        <p:grpSpPr>
          <a:xfrm>
            <a:off x="7586532" y="0"/>
            <a:ext cx="1525417" cy="750572"/>
            <a:chOff x="7673633" y="189975"/>
            <a:chExt cx="1525417" cy="750572"/>
          </a:xfrm>
        </p:grpSpPr>
        <p:sp>
          <p:nvSpPr>
            <p:cNvPr id="1180" name="Google Shape;1180;p16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81" name="Google Shape;1181;p16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182" name="Google Shape;1182;p16"/>
          <p:cNvGrpSpPr/>
          <p:nvPr/>
        </p:nvGrpSpPr>
        <p:grpSpPr>
          <a:xfrm>
            <a:off x="10091728" y="6247890"/>
            <a:ext cx="1718929" cy="372445"/>
            <a:chOff x="8300303" y="6093240"/>
            <a:chExt cx="1718929" cy="372445"/>
          </a:xfrm>
        </p:grpSpPr>
        <p:grpSp>
          <p:nvGrpSpPr>
            <p:cNvPr id="1183" name="Google Shape;1183;p16"/>
            <p:cNvGrpSpPr/>
            <p:nvPr/>
          </p:nvGrpSpPr>
          <p:grpSpPr>
            <a:xfrm>
              <a:off x="8300303" y="6093240"/>
              <a:ext cx="1718927" cy="372442"/>
              <a:chOff x="3290595" y="3170847"/>
              <a:chExt cx="878932" cy="190439"/>
            </a:xfrm>
          </p:grpSpPr>
          <p:sp>
            <p:nvSpPr>
              <p:cNvPr id="1184" name="Google Shape;1184;p16"/>
              <p:cNvSpPr/>
              <p:nvPr/>
            </p:nvSpPr>
            <p:spPr>
              <a:xfrm>
                <a:off x="3290595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16"/>
              <p:cNvSpPr/>
              <p:nvPr/>
            </p:nvSpPr>
            <p:spPr>
              <a:xfrm>
                <a:off x="3506498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5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16"/>
              <p:cNvSpPr/>
              <p:nvPr/>
            </p:nvSpPr>
            <p:spPr>
              <a:xfrm>
                <a:off x="3722404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16"/>
              <p:cNvSpPr/>
              <p:nvPr/>
            </p:nvSpPr>
            <p:spPr>
              <a:xfrm>
                <a:off x="3938311" y="3170847"/>
                <a:ext cx="231216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16" h="190439" extrusionOk="0">
                    <a:moveTo>
                      <a:pt x="128435" y="0"/>
                    </a:moveTo>
                    <a:lnTo>
                      <a:pt x="231217" y="0"/>
                    </a:lnTo>
                    <a:lnTo>
                      <a:pt x="102766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188" name="Google Shape;1188;p16"/>
            <p:cNvPicPr preferRelativeResize="0"/>
            <p:nvPr/>
          </p:nvPicPr>
          <p:blipFill>
            <a:blip r:embed="rId2">
              <a:alphaModFix amt="20000"/>
            </a:blip>
            <a:srcRect l="88653" t="17890" r="5942" b="68041"/>
            <a:stretch>
              <a:fillRect/>
            </a:stretch>
          </p:blipFill>
          <p:spPr>
            <a:xfrm rot="5400000">
              <a:off x="8973545" y="5419998"/>
              <a:ext cx="372444" cy="1718929"/>
            </a:xfrm>
            <a:custGeom>
              <a:avLst/>
              <a:gdLst/>
              <a:ahLst/>
              <a:cxnLst/>
              <a:rect l="l" t="t" r="r" b="b"/>
              <a:pathLst>
                <a:path w="372444" h="1718929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12"/>
                  </a:lnTo>
                  <a:lnTo>
                    <a:pt x="372444" y="452191"/>
                  </a:lnTo>
                  <a:close/>
                  <a:moveTo>
                    <a:pt x="0" y="623259"/>
                  </a:moveTo>
                  <a:lnTo>
                    <a:pt x="0" y="422274"/>
                  </a:lnTo>
                  <a:lnTo>
                    <a:pt x="372444" y="673453"/>
                  </a:lnTo>
                  <a:lnTo>
                    <a:pt x="372444" y="874440"/>
                  </a:lnTo>
                  <a:close/>
                  <a:moveTo>
                    <a:pt x="0" y="1045507"/>
                  </a:moveTo>
                  <a:lnTo>
                    <a:pt x="0" y="844520"/>
                  </a:lnTo>
                  <a:lnTo>
                    <a:pt x="372444" y="1095701"/>
                  </a:lnTo>
                  <a:lnTo>
                    <a:pt x="372444" y="1296688"/>
                  </a:lnTo>
                  <a:close/>
                  <a:moveTo>
                    <a:pt x="0" y="1467748"/>
                  </a:moveTo>
                  <a:lnTo>
                    <a:pt x="0" y="1266763"/>
                  </a:lnTo>
                  <a:lnTo>
                    <a:pt x="372444" y="1517942"/>
                  </a:lnTo>
                  <a:lnTo>
                    <a:pt x="372444" y="1718929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189" name="Google Shape;1189;p16"/>
          <p:cNvGrpSpPr/>
          <p:nvPr/>
        </p:nvGrpSpPr>
        <p:grpSpPr>
          <a:xfrm>
            <a:off x="11299596" y="226927"/>
            <a:ext cx="676727" cy="676672"/>
            <a:chOff x="11299596" y="1176502"/>
            <a:chExt cx="676727" cy="676672"/>
          </a:xfrm>
        </p:grpSpPr>
        <p:sp>
          <p:nvSpPr>
            <p:cNvPr id="1190" name="Google Shape;1190;p16"/>
            <p:cNvSpPr/>
            <p:nvPr/>
          </p:nvSpPr>
          <p:spPr>
            <a:xfrm>
              <a:off x="11299596" y="1176502"/>
              <a:ext cx="676725" cy="676671"/>
            </a:xfrm>
            <a:custGeom>
              <a:avLst/>
              <a:gdLst/>
              <a:ahLst/>
              <a:cxnLst/>
              <a:rect l="l" t="t" r="r" b="b"/>
              <a:pathLst>
                <a:path w="345709" h="345681" extrusionOk="0">
                  <a:moveTo>
                    <a:pt x="0" y="172839"/>
                  </a:moveTo>
                  <a:cubicBezTo>
                    <a:pt x="0" y="77384"/>
                    <a:pt x="77400" y="0"/>
                    <a:pt x="172855" y="0"/>
                  </a:cubicBezTo>
                  <a:cubicBezTo>
                    <a:pt x="268310" y="0"/>
                    <a:pt x="345710" y="77384"/>
                    <a:pt x="345710" y="172839"/>
                  </a:cubicBezTo>
                  <a:cubicBezTo>
                    <a:pt x="345710" y="268298"/>
                    <a:pt x="268310" y="345681"/>
                    <a:pt x="172855" y="345681"/>
                  </a:cubicBezTo>
                  <a:cubicBezTo>
                    <a:pt x="77400" y="345681"/>
                    <a:pt x="0" y="268298"/>
                    <a:pt x="0" y="1728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91" name="Google Shape;1191;p16"/>
            <p:cNvPicPr preferRelativeResize="0"/>
            <p:nvPr/>
          </p:nvPicPr>
          <p:blipFill>
            <a:blip r:embed="rId2">
              <a:alphaModFix amt="20000"/>
            </a:blip>
            <a:srcRect l="17318" t="1871" r="72863" b="92590"/>
            <a:stretch>
              <a:fillRect/>
            </a:stretch>
          </p:blipFill>
          <p:spPr>
            <a:xfrm rot="5400000">
              <a:off x="11299624" y="1176475"/>
              <a:ext cx="676671" cy="676727"/>
            </a:xfrm>
            <a:custGeom>
              <a:avLst/>
              <a:gdLst/>
              <a:ahLst/>
              <a:cxnLst/>
              <a:rect l="l" t="t" r="r" b="b"/>
              <a:pathLst>
                <a:path w="676671" h="676727" extrusionOk="0">
                  <a:moveTo>
                    <a:pt x="0" y="338364"/>
                  </a:moveTo>
                  <a:cubicBezTo>
                    <a:pt x="0" y="151510"/>
                    <a:pt x="151479" y="0"/>
                    <a:pt x="338333" y="0"/>
                  </a:cubicBezTo>
                  <a:cubicBezTo>
                    <a:pt x="525194" y="0"/>
                    <a:pt x="676671" y="151510"/>
                    <a:pt x="676671" y="338364"/>
                  </a:cubicBezTo>
                  <a:cubicBezTo>
                    <a:pt x="676671" y="525217"/>
                    <a:pt x="525194" y="676727"/>
                    <a:pt x="338333" y="676727"/>
                  </a:cubicBezTo>
                  <a:cubicBezTo>
                    <a:pt x="151479" y="676727"/>
                    <a:pt x="0" y="525217"/>
                    <a:pt x="0" y="338364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192" name="Google Shape;1192;p16"/>
          <p:cNvGrpSpPr/>
          <p:nvPr/>
        </p:nvGrpSpPr>
        <p:grpSpPr>
          <a:xfrm>
            <a:off x="10240527" y="101322"/>
            <a:ext cx="927892" cy="927892"/>
            <a:chOff x="8878102" y="4612385"/>
            <a:chExt cx="927892" cy="927892"/>
          </a:xfrm>
        </p:grpSpPr>
        <p:sp>
          <p:nvSpPr>
            <p:cNvPr id="1193" name="Google Shape;1193;p16"/>
            <p:cNvSpPr/>
            <p:nvPr/>
          </p:nvSpPr>
          <p:spPr>
            <a:xfrm>
              <a:off x="8878102" y="4612385"/>
              <a:ext cx="927892" cy="927892"/>
            </a:xfrm>
            <a:custGeom>
              <a:avLst/>
              <a:gdLst/>
              <a:ahLst/>
              <a:cxnLst/>
              <a:rect l="l" t="t" r="r" b="b"/>
              <a:pathLst>
                <a:path w="474018" h="474018" extrusionOk="0">
                  <a:moveTo>
                    <a:pt x="0" y="237010"/>
                  </a:moveTo>
                  <a:cubicBezTo>
                    <a:pt x="0" y="106114"/>
                    <a:pt x="106113" y="0"/>
                    <a:pt x="237010" y="0"/>
                  </a:cubicBezTo>
                  <a:cubicBezTo>
                    <a:pt x="367906" y="0"/>
                    <a:pt x="474019" y="106114"/>
                    <a:pt x="474019" y="237010"/>
                  </a:cubicBezTo>
                  <a:cubicBezTo>
                    <a:pt x="474019" y="367906"/>
                    <a:pt x="367906" y="474019"/>
                    <a:pt x="237010" y="474019"/>
                  </a:cubicBezTo>
                  <a:cubicBezTo>
                    <a:pt x="106113" y="474019"/>
                    <a:pt x="0" y="367906"/>
                    <a:pt x="0" y="2370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94" name="Google Shape;1194;p16"/>
            <p:cNvPicPr preferRelativeResize="0"/>
            <p:nvPr/>
          </p:nvPicPr>
          <p:blipFill>
            <a:blip r:embed="rId2">
              <a:alphaModFix amt="20000"/>
            </a:blip>
            <a:srcRect l="67169" t="19635" r="19367" b="72770"/>
            <a:stretch>
              <a:fillRect/>
            </a:stretch>
          </p:blipFill>
          <p:spPr>
            <a:xfrm rot="5400000">
              <a:off x="8878102" y="4612385"/>
              <a:ext cx="927892" cy="927892"/>
            </a:xfrm>
            <a:custGeom>
              <a:avLst/>
              <a:gdLst/>
              <a:ahLst/>
              <a:cxnLst/>
              <a:rect l="l" t="t" r="r" b="b"/>
              <a:pathLst>
                <a:path w="927892" h="927892" extrusionOk="0">
                  <a:moveTo>
                    <a:pt x="0" y="463945"/>
                  </a:moveTo>
                  <a:cubicBezTo>
                    <a:pt x="0" y="207716"/>
                    <a:pt x="207718" y="0"/>
                    <a:pt x="463947" y="0"/>
                  </a:cubicBezTo>
                  <a:cubicBezTo>
                    <a:pt x="720176" y="0"/>
                    <a:pt x="927892" y="207716"/>
                    <a:pt x="927892" y="463945"/>
                  </a:cubicBezTo>
                  <a:cubicBezTo>
                    <a:pt x="927892" y="720176"/>
                    <a:pt x="720176" y="927892"/>
                    <a:pt x="463947" y="927892"/>
                  </a:cubicBezTo>
                  <a:cubicBezTo>
                    <a:pt x="207718" y="927892"/>
                    <a:pt x="0" y="720176"/>
                    <a:pt x="0" y="463945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195" name="Google Shape;1195;p16"/>
          <p:cNvSpPr txBox="1">
            <a:spLocks noGrp="1"/>
          </p:cNvSpPr>
          <p:nvPr>
            <p:ph type="title"/>
          </p:nvPr>
        </p:nvSpPr>
        <p:spPr>
          <a:xfrm>
            <a:off x="1082738" y="1632726"/>
            <a:ext cx="10825500" cy="3639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SzPts val="6400"/>
              <a:buNone/>
              <a:defRPr sz="6400"/>
            </a:lvl1pPr>
            <a:lvl2pPr lvl="1">
              <a:spcBef>
                <a:spcPct val="0"/>
              </a:spcBef>
              <a:spcAft>
                <a:spcPct val="0"/>
              </a:spcAft>
              <a:buSzPts val="6400"/>
              <a:buNone/>
              <a:defRPr sz="6400"/>
            </a:lvl2pPr>
            <a:lvl3pPr lvl="2">
              <a:spcBef>
                <a:spcPct val="0"/>
              </a:spcBef>
              <a:spcAft>
                <a:spcPct val="0"/>
              </a:spcAft>
              <a:buSzPts val="6400"/>
              <a:buNone/>
              <a:defRPr sz="6400"/>
            </a:lvl3pPr>
            <a:lvl4pPr lvl="3">
              <a:spcBef>
                <a:spcPct val="0"/>
              </a:spcBef>
              <a:spcAft>
                <a:spcPct val="0"/>
              </a:spcAft>
              <a:buSzPts val="6400"/>
              <a:buNone/>
              <a:defRPr sz="6400"/>
            </a:lvl4pPr>
            <a:lvl5pPr lvl="4">
              <a:spcBef>
                <a:spcPct val="0"/>
              </a:spcBef>
              <a:spcAft>
                <a:spcPct val="0"/>
              </a:spcAft>
              <a:buSzPts val="6400"/>
              <a:buNone/>
              <a:defRPr sz="6400"/>
            </a:lvl5pPr>
            <a:lvl6pPr lvl="5">
              <a:spcBef>
                <a:spcPct val="0"/>
              </a:spcBef>
              <a:spcAft>
                <a:spcPct val="0"/>
              </a:spcAft>
              <a:buSzPts val="6400"/>
              <a:buNone/>
              <a:defRPr sz="6400"/>
            </a:lvl6pPr>
            <a:lvl7pPr lvl="6">
              <a:spcBef>
                <a:spcPct val="0"/>
              </a:spcBef>
              <a:spcAft>
                <a:spcPct val="0"/>
              </a:spcAft>
              <a:buSzPts val="6400"/>
              <a:buNone/>
              <a:defRPr sz="6400"/>
            </a:lvl7pPr>
            <a:lvl8pPr lvl="7">
              <a:spcBef>
                <a:spcPct val="0"/>
              </a:spcBef>
              <a:spcAft>
                <a:spcPct val="0"/>
              </a:spcAft>
              <a:buSzPts val="6400"/>
              <a:buNone/>
              <a:defRPr sz="6400"/>
            </a:lvl8pPr>
            <a:lvl9pPr lvl="8">
              <a:spcBef>
                <a:spcPct val="0"/>
              </a:spcBef>
              <a:spcAft>
                <a:spcPct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196" name="Google Shape;1196;p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ct val="0"/>
                </a:spcBef>
                <a:spcAft>
                  <a:spcPct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97" name="Google Shape;1197;p16"/>
          <p:cNvSpPr txBox="1">
            <a:spLocks noGrp="1"/>
          </p:cNvSpPr>
          <p:nvPr>
            <p:ph type="subTitle" idx="1"/>
          </p:nvPr>
        </p:nvSpPr>
        <p:spPr>
          <a:xfrm>
            <a:off x="1082850" y="5595325"/>
            <a:ext cx="10825500" cy="73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200"/>
              <a:buNone/>
              <a:defRPr sz="2200"/>
            </a:lvl1pPr>
            <a:lvl2pPr lvl="1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200"/>
              <a:buNone/>
              <a:defRPr sz="2200"/>
            </a:lvl2pPr>
            <a:lvl3pPr lvl="2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200"/>
              <a:buNone/>
              <a:defRPr sz="2200"/>
            </a:lvl3pPr>
            <a:lvl4pPr lvl="3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200"/>
              <a:buNone/>
              <a:defRPr sz="2200"/>
            </a:lvl4pPr>
            <a:lvl5pPr lvl="4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200"/>
              <a:buNone/>
              <a:defRPr sz="2200"/>
            </a:lvl5pPr>
            <a:lvl6pPr lvl="5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200"/>
              <a:buNone/>
              <a:defRPr sz="2200"/>
            </a:lvl6pPr>
            <a:lvl7pPr lvl="6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200"/>
              <a:buNone/>
              <a:defRPr sz="2200"/>
            </a:lvl7pPr>
            <a:lvl8pPr lvl="7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200"/>
              <a:buNone/>
              <a:defRPr sz="2200"/>
            </a:lvl8pPr>
            <a:lvl9pPr lvl="8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oogle Shape;1199;p17"/>
          <p:cNvGrpSpPr/>
          <p:nvPr/>
        </p:nvGrpSpPr>
        <p:grpSpPr>
          <a:xfrm>
            <a:off x="7399356" y="1066015"/>
            <a:ext cx="2026882" cy="2001020"/>
            <a:chOff x="3161217" y="1970080"/>
            <a:chExt cx="1395636" cy="1377828"/>
          </a:xfrm>
        </p:grpSpPr>
        <p:sp>
          <p:nvSpPr>
            <p:cNvPr id="1200" name="Google Shape;1200;p17"/>
            <p:cNvSpPr/>
            <p:nvPr/>
          </p:nvSpPr>
          <p:spPr>
            <a:xfrm>
              <a:off x="449370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3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3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7"/>
            <p:cNvSpPr/>
            <p:nvPr/>
          </p:nvSpPr>
          <p:spPr>
            <a:xfrm>
              <a:off x="427162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7"/>
            <p:cNvSpPr/>
            <p:nvPr/>
          </p:nvSpPr>
          <p:spPr>
            <a:xfrm>
              <a:off x="404954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7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7"/>
            <p:cNvSpPr/>
            <p:nvPr/>
          </p:nvSpPr>
          <p:spPr>
            <a:xfrm>
              <a:off x="3827449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17"/>
            <p:cNvSpPr/>
            <p:nvPr/>
          </p:nvSpPr>
          <p:spPr>
            <a:xfrm>
              <a:off x="3605373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0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7"/>
            <p:cNvSpPr/>
            <p:nvPr/>
          </p:nvSpPr>
          <p:spPr>
            <a:xfrm>
              <a:off x="3383297" y="1970080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7" y="26685"/>
                  </a:moveTo>
                  <a:cubicBezTo>
                    <a:pt x="53367" y="41424"/>
                    <a:pt x="41420" y="53370"/>
                    <a:pt x="26681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7" y="11946"/>
                    <a:pt x="53367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7"/>
            <p:cNvSpPr/>
            <p:nvPr/>
          </p:nvSpPr>
          <p:spPr>
            <a:xfrm>
              <a:off x="3161217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17"/>
            <p:cNvSpPr/>
            <p:nvPr/>
          </p:nvSpPr>
          <p:spPr>
            <a:xfrm>
              <a:off x="316210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17"/>
            <p:cNvSpPr/>
            <p:nvPr/>
          </p:nvSpPr>
          <p:spPr>
            <a:xfrm>
              <a:off x="316210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17"/>
            <p:cNvSpPr/>
            <p:nvPr/>
          </p:nvSpPr>
          <p:spPr>
            <a:xfrm>
              <a:off x="316210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17"/>
            <p:cNvSpPr/>
            <p:nvPr/>
          </p:nvSpPr>
          <p:spPr>
            <a:xfrm>
              <a:off x="316210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17"/>
            <p:cNvSpPr/>
            <p:nvPr/>
          </p:nvSpPr>
          <p:spPr>
            <a:xfrm>
              <a:off x="316210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17"/>
            <p:cNvSpPr/>
            <p:nvPr/>
          </p:nvSpPr>
          <p:spPr>
            <a:xfrm>
              <a:off x="316210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7"/>
            <p:cNvSpPr/>
            <p:nvPr/>
          </p:nvSpPr>
          <p:spPr>
            <a:xfrm>
              <a:off x="3385665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7"/>
            <p:cNvSpPr/>
            <p:nvPr/>
          </p:nvSpPr>
          <p:spPr>
            <a:xfrm>
              <a:off x="3385665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7"/>
            <p:cNvSpPr/>
            <p:nvPr/>
          </p:nvSpPr>
          <p:spPr>
            <a:xfrm>
              <a:off x="3385665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17"/>
            <p:cNvSpPr/>
            <p:nvPr/>
          </p:nvSpPr>
          <p:spPr>
            <a:xfrm>
              <a:off x="3385665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3385665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3385665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360922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360922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360922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360922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360922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7"/>
            <p:cNvSpPr/>
            <p:nvPr/>
          </p:nvSpPr>
          <p:spPr>
            <a:xfrm>
              <a:off x="360922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17"/>
            <p:cNvSpPr/>
            <p:nvPr/>
          </p:nvSpPr>
          <p:spPr>
            <a:xfrm>
              <a:off x="3832789" y="329453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3832789" y="307246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3832789" y="285038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3832789" y="2628305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3832789" y="240622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3832789" y="2184153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4056342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7"/>
            <p:cNvSpPr/>
            <p:nvPr/>
          </p:nvSpPr>
          <p:spPr>
            <a:xfrm>
              <a:off x="4056342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7"/>
            <p:cNvSpPr/>
            <p:nvPr/>
          </p:nvSpPr>
          <p:spPr>
            <a:xfrm>
              <a:off x="4056342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7"/>
            <p:cNvSpPr/>
            <p:nvPr/>
          </p:nvSpPr>
          <p:spPr>
            <a:xfrm>
              <a:off x="4056342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7"/>
            <p:cNvSpPr/>
            <p:nvPr/>
          </p:nvSpPr>
          <p:spPr>
            <a:xfrm>
              <a:off x="4056342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7"/>
            <p:cNvSpPr/>
            <p:nvPr/>
          </p:nvSpPr>
          <p:spPr>
            <a:xfrm>
              <a:off x="4056342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7"/>
            <p:cNvSpPr/>
            <p:nvPr/>
          </p:nvSpPr>
          <p:spPr>
            <a:xfrm>
              <a:off x="4279920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7"/>
            <p:cNvSpPr/>
            <p:nvPr/>
          </p:nvSpPr>
          <p:spPr>
            <a:xfrm>
              <a:off x="4279920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7"/>
            <p:cNvSpPr/>
            <p:nvPr/>
          </p:nvSpPr>
          <p:spPr>
            <a:xfrm>
              <a:off x="4279920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17"/>
            <p:cNvSpPr/>
            <p:nvPr/>
          </p:nvSpPr>
          <p:spPr>
            <a:xfrm>
              <a:off x="4279920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17"/>
            <p:cNvSpPr/>
            <p:nvPr/>
          </p:nvSpPr>
          <p:spPr>
            <a:xfrm>
              <a:off x="4279920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7"/>
            <p:cNvSpPr/>
            <p:nvPr/>
          </p:nvSpPr>
          <p:spPr>
            <a:xfrm>
              <a:off x="4279920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17"/>
            <p:cNvSpPr/>
            <p:nvPr/>
          </p:nvSpPr>
          <p:spPr>
            <a:xfrm>
              <a:off x="4503458" y="3294538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17"/>
            <p:cNvSpPr/>
            <p:nvPr/>
          </p:nvSpPr>
          <p:spPr>
            <a:xfrm>
              <a:off x="4503458" y="3072462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17"/>
            <p:cNvSpPr/>
            <p:nvPr/>
          </p:nvSpPr>
          <p:spPr>
            <a:xfrm>
              <a:off x="4503458" y="2850386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17"/>
            <p:cNvSpPr/>
            <p:nvPr/>
          </p:nvSpPr>
          <p:spPr>
            <a:xfrm>
              <a:off x="4503458" y="2628305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7"/>
            <p:cNvSpPr/>
            <p:nvPr/>
          </p:nvSpPr>
          <p:spPr>
            <a:xfrm>
              <a:off x="4503458" y="2406229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7"/>
            <p:cNvSpPr/>
            <p:nvPr/>
          </p:nvSpPr>
          <p:spPr>
            <a:xfrm>
              <a:off x="4503458" y="2184153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9" name="Google Shape;1249;p17"/>
          <p:cNvGrpSpPr/>
          <p:nvPr/>
        </p:nvGrpSpPr>
        <p:grpSpPr>
          <a:xfrm rot="5400000">
            <a:off x="704950" y="-705053"/>
            <a:ext cx="6857799" cy="8267705"/>
            <a:chOff x="0" y="1381925"/>
            <a:chExt cx="9312600" cy="3836700"/>
          </a:xfrm>
        </p:grpSpPr>
        <p:sp>
          <p:nvSpPr>
            <p:cNvPr id="1250" name="Google Shape;1250;p17"/>
            <p:cNvSpPr/>
            <p:nvPr/>
          </p:nvSpPr>
          <p:spPr>
            <a:xfrm>
              <a:off x="0" y="1381925"/>
              <a:ext cx="9312600" cy="3836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251" name="Google Shape;1251;p17"/>
            <p:cNvPicPr preferRelativeResize="0"/>
            <p:nvPr/>
          </p:nvPicPr>
          <p:blipFill>
            <a:blip r:embed="rId2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2737950" y="-1356025"/>
              <a:ext cx="3836700" cy="9312600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252" name="Google Shape;1252;p17"/>
          <p:cNvSpPr txBox="1">
            <a:spLocks noGrp="1"/>
          </p:cNvSpPr>
          <p:nvPr>
            <p:ph type="title"/>
          </p:nvPr>
        </p:nvSpPr>
        <p:spPr>
          <a:xfrm>
            <a:off x="533400" y="600200"/>
            <a:ext cx="75630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6400"/>
              <a:buNone/>
              <a:defRPr sz="9000"/>
            </a:lvl1pPr>
            <a:lvl2pPr lvl="1" rtl="0">
              <a:spcBef>
                <a:spcPct val="0"/>
              </a:spcBef>
              <a:spcAft>
                <a:spcPct val="0"/>
              </a:spcAft>
              <a:buSzPts val="6400"/>
              <a:buNone/>
              <a:defRPr sz="6400"/>
            </a:lvl2pPr>
            <a:lvl3pPr lvl="2" rtl="0">
              <a:spcBef>
                <a:spcPct val="0"/>
              </a:spcBef>
              <a:spcAft>
                <a:spcPct val="0"/>
              </a:spcAft>
              <a:buSzPts val="6400"/>
              <a:buNone/>
              <a:defRPr sz="6400"/>
            </a:lvl3pPr>
            <a:lvl4pPr lvl="3" rtl="0">
              <a:spcBef>
                <a:spcPct val="0"/>
              </a:spcBef>
              <a:spcAft>
                <a:spcPct val="0"/>
              </a:spcAft>
              <a:buSzPts val="6400"/>
              <a:buNone/>
              <a:defRPr sz="6400"/>
            </a:lvl4pPr>
            <a:lvl5pPr lvl="4" rtl="0">
              <a:spcBef>
                <a:spcPct val="0"/>
              </a:spcBef>
              <a:spcAft>
                <a:spcPct val="0"/>
              </a:spcAft>
              <a:buSzPts val="6400"/>
              <a:buNone/>
              <a:defRPr sz="6400"/>
            </a:lvl5pPr>
            <a:lvl6pPr lvl="5" rtl="0">
              <a:spcBef>
                <a:spcPct val="0"/>
              </a:spcBef>
              <a:spcAft>
                <a:spcPct val="0"/>
              </a:spcAft>
              <a:buSzPts val="6400"/>
              <a:buNone/>
              <a:defRPr sz="6400"/>
            </a:lvl6pPr>
            <a:lvl7pPr lvl="6" rtl="0">
              <a:spcBef>
                <a:spcPct val="0"/>
              </a:spcBef>
              <a:spcAft>
                <a:spcPct val="0"/>
              </a:spcAft>
              <a:buSzPts val="6400"/>
              <a:buNone/>
              <a:defRPr sz="6400"/>
            </a:lvl7pPr>
            <a:lvl8pPr lvl="7" rtl="0">
              <a:spcBef>
                <a:spcPct val="0"/>
              </a:spcBef>
              <a:spcAft>
                <a:spcPct val="0"/>
              </a:spcAft>
              <a:buSzPts val="6400"/>
              <a:buNone/>
              <a:defRPr sz="6400"/>
            </a:lvl8pPr>
            <a:lvl9pPr lvl="8" rtl="0">
              <a:spcBef>
                <a:spcPct val="0"/>
              </a:spcBef>
              <a:spcAft>
                <a:spcPct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253" name="Google Shape;1253;p1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ct val="0"/>
                </a:spcBef>
                <a:spcAft>
                  <a:spcPct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54" name="Google Shape;1254;p17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55" name="Google Shape;1255;p17"/>
          <p:cNvGrpSpPr/>
          <p:nvPr/>
        </p:nvGrpSpPr>
        <p:grpSpPr>
          <a:xfrm>
            <a:off x="10801838" y="4733182"/>
            <a:ext cx="2330813" cy="2124806"/>
            <a:chOff x="10438625" y="4501032"/>
            <a:chExt cx="2589792" cy="2356968"/>
          </a:xfrm>
        </p:grpSpPr>
        <p:sp>
          <p:nvSpPr>
            <p:cNvPr id="1256" name="Google Shape;1256;p17"/>
            <p:cNvSpPr/>
            <p:nvPr/>
          </p:nvSpPr>
          <p:spPr>
            <a:xfrm>
              <a:off x="10438629" y="4501032"/>
              <a:ext cx="2589788" cy="2356967"/>
            </a:xfrm>
            <a:custGeom>
              <a:avLst/>
              <a:gdLst/>
              <a:ahLst/>
              <a:cxnLst/>
              <a:rect l="l" t="t" r="r" b="b"/>
              <a:pathLst>
                <a:path w="1323008" h="1204070" extrusionOk="0">
                  <a:moveTo>
                    <a:pt x="661504" y="0"/>
                  </a:moveTo>
                  <a:cubicBezTo>
                    <a:pt x="296201" y="0"/>
                    <a:pt x="0" y="296173"/>
                    <a:pt x="0" y="661492"/>
                  </a:cubicBezTo>
                  <a:lnTo>
                    <a:pt x="0" y="1204070"/>
                  </a:lnTo>
                  <a:lnTo>
                    <a:pt x="335873" y="1204070"/>
                  </a:lnTo>
                  <a:lnTo>
                    <a:pt x="335873" y="673126"/>
                  </a:lnTo>
                  <a:cubicBezTo>
                    <a:pt x="335873" y="488074"/>
                    <a:pt x="485816" y="338018"/>
                    <a:pt x="670856" y="338018"/>
                  </a:cubicBezTo>
                  <a:cubicBezTo>
                    <a:pt x="855936" y="338018"/>
                    <a:pt x="1005959" y="488074"/>
                    <a:pt x="1005959" y="673126"/>
                  </a:cubicBezTo>
                  <a:lnTo>
                    <a:pt x="1005959" y="1204070"/>
                  </a:lnTo>
                  <a:lnTo>
                    <a:pt x="1323009" y="1204070"/>
                  </a:lnTo>
                  <a:lnTo>
                    <a:pt x="1323009" y="661492"/>
                  </a:lnTo>
                  <a:cubicBezTo>
                    <a:pt x="1323009" y="296173"/>
                    <a:pt x="1026807" y="0"/>
                    <a:pt x="661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57" name="Google Shape;1257;p17"/>
            <p:cNvPicPr preferRelativeResize="0"/>
            <p:nvPr/>
          </p:nvPicPr>
          <p:blipFill>
            <a:blip r:embed="rId2">
              <a:alphaModFix amt="20000"/>
            </a:blip>
            <a:srcRect l="51255" t="40908" r="14547" b="37896"/>
            <a:stretch>
              <a:fillRect/>
            </a:stretch>
          </p:blipFill>
          <p:spPr>
            <a:xfrm rot="5400000">
              <a:off x="10555036" y="4384620"/>
              <a:ext cx="2356967" cy="2589790"/>
            </a:xfrm>
            <a:custGeom>
              <a:avLst/>
              <a:gdLst/>
              <a:ahLst/>
              <a:cxnLst/>
              <a:rect l="l" t="t" r="r" b="b"/>
              <a:pathLst>
                <a:path w="2356967" h="2589790" extrusionOk="0">
                  <a:moveTo>
                    <a:pt x="0" y="1294896"/>
                  </a:moveTo>
                  <a:cubicBezTo>
                    <a:pt x="0" y="579816"/>
                    <a:pt x="579759" y="0"/>
                    <a:pt x="1294871" y="0"/>
                  </a:cubicBezTo>
                  <a:lnTo>
                    <a:pt x="2356967" y="0"/>
                  </a:lnTo>
                  <a:lnTo>
                    <a:pt x="2356967" y="620626"/>
                  </a:lnTo>
                  <a:lnTo>
                    <a:pt x="1317644" y="620626"/>
                  </a:lnTo>
                  <a:cubicBezTo>
                    <a:pt x="955405" y="620626"/>
                    <a:pt x="661670" y="914296"/>
                    <a:pt x="661670" y="1276590"/>
                  </a:cubicBezTo>
                  <a:cubicBezTo>
                    <a:pt x="661670" y="1638805"/>
                    <a:pt x="955405" y="1932318"/>
                    <a:pt x="1317644" y="1932318"/>
                  </a:cubicBezTo>
                  <a:lnTo>
                    <a:pt x="2356967" y="1932318"/>
                  </a:lnTo>
                  <a:lnTo>
                    <a:pt x="2356967" y="2589790"/>
                  </a:lnTo>
                  <a:lnTo>
                    <a:pt x="1294871" y="2589790"/>
                  </a:lnTo>
                  <a:cubicBezTo>
                    <a:pt x="579759" y="2589790"/>
                    <a:pt x="0" y="2009977"/>
                    <a:pt x="0" y="1294896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258" name="Google Shape;1258;p17"/>
          <p:cNvGrpSpPr/>
          <p:nvPr/>
        </p:nvGrpSpPr>
        <p:grpSpPr>
          <a:xfrm>
            <a:off x="8661440" y="-12"/>
            <a:ext cx="1372876" cy="675290"/>
            <a:chOff x="7673633" y="189975"/>
            <a:chExt cx="1525417" cy="750572"/>
          </a:xfrm>
        </p:grpSpPr>
        <p:sp>
          <p:nvSpPr>
            <p:cNvPr id="1259" name="Google Shape;1259;p17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60" name="Google Shape;1260;p17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261" name="Google Shape;1261;p17"/>
          <p:cNvGrpSpPr/>
          <p:nvPr/>
        </p:nvGrpSpPr>
        <p:grpSpPr>
          <a:xfrm>
            <a:off x="8806343" y="6151856"/>
            <a:ext cx="1547036" cy="335088"/>
            <a:chOff x="8300303" y="6093240"/>
            <a:chExt cx="1718929" cy="372445"/>
          </a:xfrm>
        </p:grpSpPr>
        <p:grpSp>
          <p:nvGrpSpPr>
            <p:cNvPr id="1262" name="Google Shape;1262;p17"/>
            <p:cNvGrpSpPr/>
            <p:nvPr/>
          </p:nvGrpSpPr>
          <p:grpSpPr>
            <a:xfrm>
              <a:off x="8300303" y="6093240"/>
              <a:ext cx="1718927" cy="372442"/>
              <a:chOff x="3290595" y="3170847"/>
              <a:chExt cx="878932" cy="190439"/>
            </a:xfrm>
          </p:grpSpPr>
          <p:sp>
            <p:nvSpPr>
              <p:cNvPr id="1263" name="Google Shape;1263;p17"/>
              <p:cNvSpPr/>
              <p:nvPr/>
            </p:nvSpPr>
            <p:spPr>
              <a:xfrm>
                <a:off x="3290595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17"/>
              <p:cNvSpPr/>
              <p:nvPr/>
            </p:nvSpPr>
            <p:spPr>
              <a:xfrm>
                <a:off x="3506498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5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17"/>
              <p:cNvSpPr/>
              <p:nvPr/>
            </p:nvSpPr>
            <p:spPr>
              <a:xfrm>
                <a:off x="3722404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17"/>
              <p:cNvSpPr/>
              <p:nvPr/>
            </p:nvSpPr>
            <p:spPr>
              <a:xfrm>
                <a:off x="3938311" y="3170847"/>
                <a:ext cx="231216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16" h="190439" extrusionOk="0">
                    <a:moveTo>
                      <a:pt x="128435" y="0"/>
                    </a:moveTo>
                    <a:lnTo>
                      <a:pt x="231217" y="0"/>
                    </a:lnTo>
                    <a:lnTo>
                      <a:pt x="102766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267" name="Google Shape;1267;p17"/>
            <p:cNvPicPr preferRelativeResize="0"/>
            <p:nvPr/>
          </p:nvPicPr>
          <p:blipFill>
            <a:blip r:embed="rId2">
              <a:alphaModFix amt="20000"/>
            </a:blip>
            <a:srcRect l="88653" t="17890" r="5942" b="68041"/>
            <a:stretch>
              <a:fillRect/>
            </a:stretch>
          </p:blipFill>
          <p:spPr>
            <a:xfrm rot="5400000">
              <a:off x="8973545" y="5419998"/>
              <a:ext cx="372444" cy="1718929"/>
            </a:xfrm>
            <a:custGeom>
              <a:avLst/>
              <a:gdLst/>
              <a:ahLst/>
              <a:cxnLst/>
              <a:rect l="l" t="t" r="r" b="b"/>
              <a:pathLst>
                <a:path w="372444" h="1718929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12"/>
                  </a:lnTo>
                  <a:lnTo>
                    <a:pt x="372444" y="452191"/>
                  </a:lnTo>
                  <a:close/>
                  <a:moveTo>
                    <a:pt x="0" y="623259"/>
                  </a:moveTo>
                  <a:lnTo>
                    <a:pt x="0" y="422274"/>
                  </a:lnTo>
                  <a:lnTo>
                    <a:pt x="372444" y="673453"/>
                  </a:lnTo>
                  <a:lnTo>
                    <a:pt x="372444" y="874440"/>
                  </a:lnTo>
                  <a:close/>
                  <a:moveTo>
                    <a:pt x="0" y="1045507"/>
                  </a:moveTo>
                  <a:lnTo>
                    <a:pt x="0" y="844520"/>
                  </a:lnTo>
                  <a:lnTo>
                    <a:pt x="372444" y="1095701"/>
                  </a:lnTo>
                  <a:lnTo>
                    <a:pt x="372444" y="1296688"/>
                  </a:lnTo>
                  <a:close/>
                  <a:moveTo>
                    <a:pt x="0" y="1467748"/>
                  </a:moveTo>
                  <a:lnTo>
                    <a:pt x="0" y="1266763"/>
                  </a:lnTo>
                  <a:lnTo>
                    <a:pt x="372444" y="1517942"/>
                  </a:lnTo>
                  <a:lnTo>
                    <a:pt x="372444" y="1718929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268" name="Google Shape;1268;p17"/>
          <p:cNvGrpSpPr/>
          <p:nvPr/>
        </p:nvGrpSpPr>
        <p:grpSpPr>
          <a:xfrm>
            <a:off x="10497047" y="1192767"/>
            <a:ext cx="1470261" cy="1469992"/>
            <a:chOff x="3519724" y="-159776"/>
            <a:chExt cx="1633623" cy="1633869"/>
          </a:xfrm>
        </p:grpSpPr>
        <p:sp>
          <p:nvSpPr>
            <p:cNvPr id="1269" name="Google Shape;1269;p17"/>
            <p:cNvSpPr/>
            <p:nvPr/>
          </p:nvSpPr>
          <p:spPr>
            <a:xfrm>
              <a:off x="3519724" y="-159776"/>
              <a:ext cx="1633622" cy="1633867"/>
            </a:xfrm>
            <a:custGeom>
              <a:avLst/>
              <a:gdLst/>
              <a:ahLst/>
              <a:cxnLst/>
              <a:rect l="l" t="t" r="r" b="b"/>
              <a:pathLst>
                <a:path w="834545" h="834669" extrusionOk="0">
                  <a:moveTo>
                    <a:pt x="417208" y="0"/>
                  </a:moveTo>
                  <a:cubicBezTo>
                    <a:pt x="186752" y="0"/>
                    <a:pt x="0" y="186874"/>
                    <a:pt x="0" y="417333"/>
                  </a:cubicBezTo>
                  <a:cubicBezTo>
                    <a:pt x="0" y="647793"/>
                    <a:pt x="186752" y="834671"/>
                    <a:pt x="417208" y="834671"/>
                  </a:cubicBezTo>
                  <a:cubicBezTo>
                    <a:pt x="647668" y="834671"/>
                    <a:pt x="834545" y="647793"/>
                    <a:pt x="834545" y="417333"/>
                  </a:cubicBezTo>
                  <a:cubicBezTo>
                    <a:pt x="834545" y="186874"/>
                    <a:pt x="647668" y="0"/>
                    <a:pt x="417208" y="0"/>
                  </a:cubicBezTo>
                  <a:close/>
                  <a:moveTo>
                    <a:pt x="417208" y="211515"/>
                  </a:moveTo>
                  <a:cubicBezTo>
                    <a:pt x="530871" y="211515"/>
                    <a:pt x="623031" y="303674"/>
                    <a:pt x="623031" y="417333"/>
                  </a:cubicBezTo>
                  <a:cubicBezTo>
                    <a:pt x="623031" y="530997"/>
                    <a:pt x="530871" y="623156"/>
                    <a:pt x="417208" y="623156"/>
                  </a:cubicBezTo>
                  <a:cubicBezTo>
                    <a:pt x="303549" y="623156"/>
                    <a:pt x="211389" y="530997"/>
                    <a:pt x="211389" y="417333"/>
                  </a:cubicBezTo>
                  <a:cubicBezTo>
                    <a:pt x="211389" y="303674"/>
                    <a:pt x="303549" y="211515"/>
                    <a:pt x="417208" y="2115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70" name="Google Shape;1270;p17"/>
            <p:cNvPicPr preferRelativeResize="0"/>
            <p:nvPr/>
          </p:nvPicPr>
          <p:blipFill>
            <a:blip r:embed="rId2">
              <a:alphaModFix amt="20000"/>
            </a:blip>
            <a:srcRect t="57607" r="76435" b="29021"/>
            <a:stretch>
              <a:fillRect/>
            </a:stretch>
          </p:blipFill>
          <p:spPr>
            <a:xfrm rot="5400000">
              <a:off x="3524425" y="-154828"/>
              <a:ext cx="1624221" cy="1633622"/>
            </a:xfrm>
            <a:custGeom>
              <a:avLst/>
              <a:gdLst/>
              <a:ahLst/>
              <a:cxnLst/>
              <a:rect l="l" t="t" r="r" b="b"/>
              <a:pathLst>
                <a:path w="1624221" h="1633622" extrusionOk="0">
                  <a:moveTo>
                    <a:pt x="404393" y="816937"/>
                  </a:moveTo>
                  <a:cubicBezTo>
                    <a:pt x="404393" y="1039425"/>
                    <a:pt x="584794" y="1219828"/>
                    <a:pt x="807282" y="1219828"/>
                  </a:cubicBezTo>
                  <a:cubicBezTo>
                    <a:pt x="1029779" y="1219828"/>
                    <a:pt x="1210180" y="1039425"/>
                    <a:pt x="1210180" y="816937"/>
                  </a:cubicBezTo>
                  <a:cubicBezTo>
                    <a:pt x="1210180" y="594442"/>
                    <a:pt x="1029779" y="414039"/>
                    <a:pt x="807282" y="414039"/>
                  </a:cubicBezTo>
                  <a:cubicBezTo>
                    <a:pt x="584794" y="414039"/>
                    <a:pt x="404393" y="594442"/>
                    <a:pt x="404393" y="816937"/>
                  </a:cubicBezTo>
                  <a:close/>
                  <a:moveTo>
                    <a:pt x="0" y="936017"/>
                  </a:moveTo>
                  <a:lnTo>
                    <a:pt x="0" y="697849"/>
                  </a:lnTo>
                  <a:lnTo>
                    <a:pt x="6951" y="652312"/>
                  </a:lnTo>
                  <a:cubicBezTo>
                    <a:pt x="83137" y="280075"/>
                    <a:pt x="412549" y="0"/>
                    <a:pt x="807282" y="0"/>
                  </a:cubicBezTo>
                  <a:cubicBezTo>
                    <a:pt x="1258407" y="0"/>
                    <a:pt x="1624221" y="365812"/>
                    <a:pt x="1624221" y="816937"/>
                  </a:cubicBezTo>
                  <a:cubicBezTo>
                    <a:pt x="1624221" y="1268055"/>
                    <a:pt x="1258407" y="1633622"/>
                    <a:pt x="807282" y="1633622"/>
                  </a:cubicBezTo>
                  <a:cubicBezTo>
                    <a:pt x="412548" y="1633622"/>
                    <a:pt x="83137" y="1353735"/>
                    <a:pt x="6951" y="981549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271" name="Google Shape;1271;p17"/>
          <p:cNvGrpSpPr/>
          <p:nvPr/>
        </p:nvGrpSpPr>
        <p:grpSpPr>
          <a:xfrm>
            <a:off x="8998485" y="3740912"/>
            <a:ext cx="3193508" cy="469147"/>
            <a:chOff x="1439710" y="6217176"/>
            <a:chExt cx="4333706" cy="640824"/>
          </a:xfrm>
        </p:grpSpPr>
        <p:sp>
          <p:nvSpPr>
            <p:cNvPr id="1272" name="Google Shape;1272;p17"/>
            <p:cNvSpPr/>
            <p:nvPr/>
          </p:nvSpPr>
          <p:spPr>
            <a:xfrm>
              <a:off x="1439710" y="6217199"/>
              <a:ext cx="2177776" cy="640797"/>
            </a:xfrm>
            <a:custGeom>
              <a:avLst/>
              <a:gdLst/>
              <a:ahLst/>
              <a:cxnLst/>
              <a:rect l="l" t="t" r="r" b="b"/>
              <a:pathLst>
                <a:path w="1112529" h="327355" extrusionOk="0">
                  <a:moveTo>
                    <a:pt x="0" y="0"/>
                  </a:moveTo>
                  <a:lnTo>
                    <a:pt x="1112530" y="0"/>
                  </a:lnTo>
                  <a:lnTo>
                    <a:pt x="1112530" y="327356"/>
                  </a:lnTo>
                  <a:lnTo>
                    <a:pt x="0" y="327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17"/>
            <p:cNvSpPr/>
            <p:nvPr/>
          </p:nvSpPr>
          <p:spPr>
            <a:xfrm>
              <a:off x="3959995" y="6217176"/>
              <a:ext cx="740168" cy="640821"/>
            </a:xfrm>
            <a:custGeom>
              <a:avLst/>
              <a:gdLst/>
              <a:ahLst/>
              <a:cxnLst/>
              <a:rect l="l" t="t" r="r" b="b"/>
              <a:pathLst>
                <a:path w="378119" h="327367" extrusionOk="0">
                  <a:moveTo>
                    <a:pt x="0" y="0"/>
                  </a:moveTo>
                  <a:lnTo>
                    <a:pt x="378119" y="0"/>
                  </a:lnTo>
                  <a:lnTo>
                    <a:pt x="378119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17"/>
            <p:cNvSpPr/>
            <p:nvPr/>
          </p:nvSpPr>
          <p:spPr>
            <a:xfrm>
              <a:off x="5033255" y="6217176"/>
              <a:ext cx="740160" cy="640821"/>
            </a:xfrm>
            <a:custGeom>
              <a:avLst/>
              <a:gdLst/>
              <a:ahLst/>
              <a:cxnLst/>
              <a:rect l="l" t="t" r="r" b="b"/>
              <a:pathLst>
                <a:path w="378115" h="327367" extrusionOk="0">
                  <a:moveTo>
                    <a:pt x="0" y="0"/>
                  </a:moveTo>
                  <a:lnTo>
                    <a:pt x="378115" y="0"/>
                  </a:lnTo>
                  <a:lnTo>
                    <a:pt x="378115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75" name="Google Shape;1275;p17"/>
            <p:cNvPicPr preferRelativeResize="0"/>
            <p:nvPr/>
          </p:nvPicPr>
          <p:blipFill>
            <a:blip r:embed="rId2">
              <a:alphaModFix amt="20000"/>
            </a:blip>
            <a:srcRect l="90452" t="52638" r="250" b="11892"/>
            <a:stretch>
              <a:fillRect/>
            </a:stretch>
          </p:blipFill>
          <p:spPr>
            <a:xfrm rot="5400000">
              <a:off x="3286151" y="4370736"/>
              <a:ext cx="640823" cy="4333705"/>
            </a:xfrm>
            <a:custGeom>
              <a:avLst/>
              <a:gdLst/>
              <a:ahLst/>
              <a:cxnLst/>
              <a:rect l="l" t="t" r="r" b="b"/>
              <a:pathLst>
                <a:path w="640823" h="4333705" extrusionOk="0">
                  <a:moveTo>
                    <a:pt x="23" y="4333705"/>
                  </a:moveTo>
                  <a:lnTo>
                    <a:pt x="23" y="2155927"/>
                  </a:lnTo>
                  <a:lnTo>
                    <a:pt x="640822" y="2155927"/>
                  </a:lnTo>
                  <a:lnTo>
                    <a:pt x="640822" y="4333705"/>
                  </a:lnTo>
                  <a:close/>
                  <a:moveTo>
                    <a:pt x="0" y="740160"/>
                  </a:moveTo>
                  <a:lnTo>
                    <a:pt x="0" y="0"/>
                  </a:lnTo>
                  <a:lnTo>
                    <a:pt x="640823" y="0"/>
                  </a:lnTo>
                  <a:lnTo>
                    <a:pt x="640823" y="740160"/>
                  </a:lnTo>
                  <a:close/>
                  <a:moveTo>
                    <a:pt x="0" y="1813420"/>
                  </a:moveTo>
                  <a:lnTo>
                    <a:pt x="0" y="1073252"/>
                  </a:lnTo>
                  <a:lnTo>
                    <a:pt x="640823" y="1073252"/>
                  </a:lnTo>
                  <a:lnTo>
                    <a:pt x="640823" y="181342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19"/>
          <p:cNvGrpSpPr/>
          <p:nvPr/>
        </p:nvGrpSpPr>
        <p:grpSpPr>
          <a:xfrm>
            <a:off x="415533" y="394827"/>
            <a:ext cx="2456459" cy="2431729"/>
            <a:chOff x="3161217" y="1970080"/>
            <a:chExt cx="1395636" cy="1377828"/>
          </a:xfrm>
        </p:grpSpPr>
        <p:sp>
          <p:nvSpPr>
            <p:cNvPr id="1282" name="Google Shape;1282;p19"/>
            <p:cNvSpPr/>
            <p:nvPr/>
          </p:nvSpPr>
          <p:spPr>
            <a:xfrm>
              <a:off x="449370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3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3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19"/>
            <p:cNvSpPr/>
            <p:nvPr/>
          </p:nvSpPr>
          <p:spPr>
            <a:xfrm>
              <a:off x="427162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9"/>
            <p:cNvSpPr/>
            <p:nvPr/>
          </p:nvSpPr>
          <p:spPr>
            <a:xfrm>
              <a:off x="404954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7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9"/>
            <p:cNvSpPr/>
            <p:nvPr/>
          </p:nvSpPr>
          <p:spPr>
            <a:xfrm>
              <a:off x="3827449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9"/>
            <p:cNvSpPr/>
            <p:nvPr/>
          </p:nvSpPr>
          <p:spPr>
            <a:xfrm>
              <a:off x="3605373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0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9"/>
            <p:cNvSpPr/>
            <p:nvPr/>
          </p:nvSpPr>
          <p:spPr>
            <a:xfrm>
              <a:off x="3383297" y="1970080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7" y="26685"/>
                  </a:moveTo>
                  <a:cubicBezTo>
                    <a:pt x="53367" y="41424"/>
                    <a:pt x="41420" y="53370"/>
                    <a:pt x="26681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7" y="11946"/>
                    <a:pt x="53367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19"/>
            <p:cNvSpPr/>
            <p:nvPr/>
          </p:nvSpPr>
          <p:spPr>
            <a:xfrm>
              <a:off x="3161217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19"/>
            <p:cNvSpPr/>
            <p:nvPr/>
          </p:nvSpPr>
          <p:spPr>
            <a:xfrm>
              <a:off x="316210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9"/>
            <p:cNvSpPr/>
            <p:nvPr/>
          </p:nvSpPr>
          <p:spPr>
            <a:xfrm>
              <a:off x="316210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9"/>
            <p:cNvSpPr/>
            <p:nvPr/>
          </p:nvSpPr>
          <p:spPr>
            <a:xfrm>
              <a:off x="316210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19"/>
            <p:cNvSpPr/>
            <p:nvPr/>
          </p:nvSpPr>
          <p:spPr>
            <a:xfrm>
              <a:off x="316210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9"/>
            <p:cNvSpPr/>
            <p:nvPr/>
          </p:nvSpPr>
          <p:spPr>
            <a:xfrm>
              <a:off x="316210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9"/>
            <p:cNvSpPr/>
            <p:nvPr/>
          </p:nvSpPr>
          <p:spPr>
            <a:xfrm>
              <a:off x="316210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9"/>
            <p:cNvSpPr/>
            <p:nvPr/>
          </p:nvSpPr>
          <p:spPr>
            <a:xfrm>
              <a:off x="3385665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9"/>
            <p:cNvSpPr/>
            <p:nvPr/>
          </p:nvSpPr>
          <p:spPr>
            <a:xfrm>
              <a:off x="3385665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9"/>
            <p:cNvSpPr/>
            <p:nvPr/>
          </p:nvSpPr>
          <p:spPr>
            <a:xfrm>
              <a:off x="3385665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9"/>
            <p:cNvSpPr/>
            <p:nvPr/>
          </p:nvSpPr>
          <p:spPr>
            <a:xfrm>
              <a:off x="3385665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9"/>
            <p:cNvSpPr/>
            <p:nvPr/>
          </p:nvSpPr>
          <p:spPr>
            <a:xfrm>
              <a:off x="3385665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19"/>
            <p:cNvSpPr/>
            <p:nvPr/>
          </p:nvSpPr>
          <p:spPr>
            <a:xfrm>
              <a:off x="3385665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19"/>
            <p:cNvSpPr/>
            <p:nvPr/>
          </p:nvSpPr>
          <p:spPr>
            <a:xfrm>
              <a:off x="360922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9"/>
            <p:cNvSpPr/>
            <p:nvPr/>
          </p:nvSpPr>
          <p:spPr>
            <a:xfrm>
              <a:off x="360922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9"/>
            <p:cNvSpPr/>
            <p:nvPr/>
          </p:nvSpPr>
          <p:spPr>
            <a:xfrm>
              <a:off x="360922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9"/>
            <p:cNvSpPr/>
            <p:nvPr/>
          </p:nvSpPr>
          <p:spPr>
            <a:xfrm>
              <a:off x="360922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9"/>
            <p:cNvSpPr/>
            <p:nvPr/>
          </p:nvSpPr>
          <p:spPr>
            <a:xfrm>
              <a:off x="360922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9"/>
            <p:cNvSpPr/>
            <p:nvPr/>
          </p:nvSpPr>
          <p:spPr>
            <a:xfrm>
              <a:off x="360922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9"/>
            <p:cNvSpPr/>
            <p:nvPr/>
          </p:nvSpPr>
          <p:spPr>
            <a:xfrm>
              <a:off x="3832789" y="329453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9"/>
            <p:cNvSpPr/>
            <p:nvPr/>
          </p:nvSpPr>
          <p:spPr>
            <a:xfrm>
              <a:off x="3832789" y="307246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3832789" y="285038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3832789" y="2628305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9"/>
            <p:cNvSpPr/>
            <p:nvPr/>
          </p:nvSpPr>
          <p:spPr>
            <a:xfrm>
              <a:off x="3832789" y="240622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9"/>
            <p:cNvSpPr/>
            <p:nvPr/>
          </p:nvSpPr>
          <p:spPr>
            <a:xfrm>
              <a:off x="3832789" y="2184153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9"/>
            <p:cNvSpPr/>
            <p:nvPr/>
          </p:nvSpPr>
          <p:spPr>
            <a:xfrm>
              <a:off x="4056342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9"/>
            <p:cNvSpPr/>
            <p:nvPr/>
          </p:nvSpPr>
          <p:spPr>
            <a:xfrm>
              <a:off x="4056342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9"/>
            <p:cNvSpPr/>
            <p:nvPr/>
          </p:nvSpPr>
          <p:spPr>
            <a:xfrm>
              <a:off x="4056342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9"/>
            <p:cNvSpPr/>
            <p:nvPr/>
          </p:nvSpPr>
          <p:spPr>
            <a:xfrm>
              <a:off x="4056342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19"/>
            <p:cNvSpPr/>
            <p:nvPr/>
          </p:nvSpPr>
          <p:spPr>
            <a:xfrm>
              <a:off x="4056342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19"/>
            <p:cNvSpPr/>
            <p:nvPr/>
          </p:nvSpPr>
          <p:spPr>
            <a:xfrm>
              <a:off x="4056342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19"/>
            <p:cNvSpPr/>
            <p:nvPr/>
          </p:nvSpPr>
          <p:spPr>
            <a:xfrm>
              <a:off x="4279920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9"/>
            <p:cNvSpPr/>
            <p:nvPr/>
          </p:nvSpPr>
          <p:spPr>
            <a:xfrm>
              <a:off x="4279920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9"/>
            <p:cNvSpPr/>
            <p:nvPr/>
          </p:nvSpPr>
          <p:spPr>
            <a:xfrm>
              <a:off x="4279920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9"/>
            <p:cNvSpPr/>
            <p:nvPr/>
          </p:nvSpPr>
          <p:spPr>
            <a:xfrm>
              <a:off x="4279920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19"/>
            <p:cNvSpPr/>
            <p:nvPr/>
          </p:nvSpPr>
          <p:spPr>
            <a:xfrm>
              <a:off x="4279920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19"/>
            <p:cNvSpPr/>
            <p:nvPr/>
          </p:nvSpPr>
          <p:spPr>
            <a:xfrm>
              <a:off x="4279920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19"/>
            <p:cNvSpPr/>
            <p:nvPr/>
          </p:nvSpPr>
          <p:spPr>
            <a:xfrm>
              <a:off x="4503458" y="3294538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19"/>
            <p:cNvSpPr/>
            <p:nvPr/>
          </p:nvSpPr>
          <p:spPr>
            <a:xfrm>
              <a:off x="4503458" y="3072462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19"/>
            <p:cNvSpPr/>
            <p:nvPr/>
          </p:nvSpPr>
          <p:spPr>
            <a:xfrm>
              <a:off x="4503458" y="2850386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19"/>
            <p:cNvSpPr/>
            <p:nvPr/>
          </p:nvSpPr>
          <p:spPr>
            <a:xfrm>
              <a:off x="4503458" y="2628305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19"/>
            <p:cNvSpPr/>
            <p:nvPr/>
          </p:nvSpPr>
          <p:spPr>
            <a:xfrm>
              <a:off x="4503458" y="2406229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9"/>
            <p:cNvSpPr/>
            <p:nvPr/>
          </p:nvSpPr>
          <p:spPr>
            <a:xfrm>
              <a:off x="4503458" y="2184153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1" name="Google Shape;1331;p19"/>
          <p:cNvGrpSpPr/>
          <p:nvPr/>
        </p:nvGrpSpPr>
        <p:grpSpPr>
          <a:xfrm>
            <a:off x="7673633" y="189971"/>
            <a:ext cx="1372876" cy="674089"/>
            <a:chOff x="7673633" y="189975"/>
            <a:chExt cx="1525417" cy="750572"/>
          </a:xfrm>
        </p:grpSpPr>
        <p:sp>
          <p:nvSpPr>
            <p:cNvPr id="1332" name="Google Shape;1332;p19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33" name="Google Shape;1333;p19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334" name="Google Shape;1334;p19"/>
          <p:cNvGrpSpPr/>
          <p:nvPr/>
        </p:nvGrpSpPr>
        <p:grpSpPr>
          <a:xfrm>
            <a:off x="3519724" y="-159782"/>
            <a:ext cx="1470261" cy="1470319"/>
            <a:chOff x="3519724" y="-159776"/>
            <a:chExt cx="1633623" cy="1633869"/>
          </a:xfrm>
        </p:grpSpPr>
        <p:sp>
          <p:nvSpPr>
            <p:cNvPr id="1335" name="Google Shape;1335;p19"/>
            <p:cNvSpPr/>
            <p:nvPr/>
          </p:nvSpPr>
          <p:spPr>
            <a:xfrm>
              <a:off x="3519724" y="-159776"/>
              <a:ext cx="1633622" cy="1633867"/>
            </a:xfrm>
            <a:custGeom>
              <a:avLst/>
              <a:gdLst/>
              <a:ahLst/>
              <a:cxnLst/>
              <a:rect l="l" t="t" r="r" b="b"/>
              <a:pathLst>
                <a:path w="834545" h="834669" extrusionOk="0">
                  <a:moveTo>
                    <a:pt x="417208" y="0"/>
                  </a:moveTo>
                  <a:cubicBezTo>
                    <a:pt x="186752" y="0"/>
                    <a:pt x="0" y="186874"/>
                    <a:pt x="0" y="417333"/>
                  </a:cubicBezTo>
                  <a:cubicBezTo>
                    <a:pt x="0" y="647793"/>
                    <a:pt x="186752" y="834671"/>
                    <a:pt x="417208" y="834671"/>
                  </a:cubicBezTo>
                  <a:cubicBezTo>
                    <a:pt x="647668" y="834671"/>
                    <a:pt x="834545" y="647793"/>
                    <a:pt x="834545" y="417333"/>
                  </a:cubicBezTo>
                  <a:cubicBezTo>
                    <a:pt x="834545" y="186874"/>
                    <a:pt x="647668" y="0"/>
                    <a:pt x="417208" y="0"/>
                  </a:cubicBezTo>
                  <a:close/>
                  <a:moveTo>
                    <a:pt x="417208" y="211515"/>
                  </a:moveTo>
                  <a:cubicBezTo>
                    <a:pt x="530871" y="211515"/>
                    <a:pt x="623031" y="303674"/>
                    <a:pt x="623031" y="417333"/>
                  </a:cubicBezTo>
                  <a:cubicBezTo>
                    <a:pt x="623031" y="530997"/>
                    <a:pt x="530871" y="623156"/>
                    <a:pt x="417208" y="623156"/>
                  </a:cubicBezTo>
                  <a:cubicBezTo>
                    <a:pt x="303549" y="623156"/>
                    <a:pt x="211389" y="530997"/>
                    <a:pt x="211389" y="417333"/>
                  </a:cubicBezTo>
                  <a:cubicBezTo>
                    <a:pt x="211389" y="303674"/>
                    <a:pt x="303549" y="211515"/>
                    <a:pt x="417208" y="211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36" name="Google Shape;1336;p19"/>
            <p:cNvPicPr preferRelativeResize="0"/>
            <p:nvPr/>
          </p:nvPicPr>
          <p:blipFill>
            <a:blip r:embed="rId2">
              <a:alphaModFix amt="20000"/>
            </a:blip>
            <a:srcRect t="57607" r="76435" b="29021"/>
            <a:stretch>
              <a:fillRect/>
            </a:stretch>
          </p:blipFill>
          <p:spPr>
            <a:xfrm rot="5400000">
              <a:off x="3524425" y="-154828"/>
              <a:ext cx="1624221" cy="1633622"/>
            </a:xfrm>
            <a:custGeom>
              <a:avLst/>
              <a:gdLst/>
              <a:ahLst/>
              <a:cxnLst/>
              <a:rect l="l" t="t" r="r" b="b"/>
              <a:pathLst>
                <a:path w="1624221" h="1633622" extrusionOk="0">
                  <a:moveTo>
                    <a:pt x="404393" y="816937"/>
                  </a:moveTo>
                  <a:cubicBezTo>
                    <a:pt x="404393" y="1039425"/>
                    <a:pt x="584794" y="1219828"/>
                    <a:pt x="807282" y="1219828"/>
                  </a:cubicBezTo>
                  <a:cubicBezTo>
                    <a:pt x="1029779" y="1219828"/>
                    <a:pt x="1210180" y="1039425"/>
                    <a:pt x="1210180" y="816937"/>
                  </a:cubicBezTo>
                  <a:cubicBezTo>
                    <a:pt x="1210180" y="594442"/>
                    <a:pt x="1029779" y="414039"/>
                    <a:pt x="807282" y="414039"/>
                  </a:cubicBezTo>
                  <a:cubicBezTo>
                    <a:pt x="584794" y="414039"/>
                    <a:pt x="404393" y="594442"/>
                    <a:pt x="404393" y="816937"/>
                  </a:cubicBezTo>
                  <a:close/>
                  <a:moveTo>
                    <a:pt x="0" y="936017"/>
                  </a:moveTo>
                  <a:lnTo>
                    <a:pt x="0" y="697849"/>
                  </a:lnTo>
                  <a:lnTo>
                    <a:pt x="6951" y="652312"/>
                  </a:lnTo>
                  <a:cubicBezTo>
                    <a:pt x="83137" y="280075"/>
                    <a:pt x="412549" y="0"/>
                    <a:pt x="807282" y="0"/>
                  </a:cubicBezTo>
                  <a:cubicBezTo>
                    <a:pt x="1258407" y="0"/>
                    <a:pt x="1624221" y="365812"/>
                    <a:pt x="1624221" y="816937"/>
                  </a:cubicBezTo>
                  <a:cubicBezTo>
                    <a:pt x="1624221" y="1268055"/>
                    <a:pt x="1258407" y="1633622"/>
                    <a:pt x="807282" y="1633622"/>
                  </a:cubicBezTo>
                  <a:cubicBezTo>
                    <a:pt x="412548" y="1633622"/>
                    <a:pt x="83137" y="1353735"/>
                    <a:pt x="6951" y="981549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337" name="Google Shape;1337;p19"/>
          <p:cNvGrpSpPr/>
          <p:nvPr/>
        </p:nvGrpSpPr>
        <p:grpSpPr>
          <a:xfrm>
            <a:off x="10848477" y="5686284"/>
            <a:ext cx="835103" cy="835103"/>
            <a:chOff x="8878102" y="4612385"/>
            <a:chExt cx="927892" cy="927892"/>
          </a:xfrm>
        </p:grpSpPr>
        <p:sp>
          <p:nvSpPr>
            <p:cNvPr id="1338" name="Google Shape;1338;p19"/>
            <p:cNvSpPr/>
            <p:nvPr/>
          </p:nvSpPr>
          <p:spPr>
            <a:xfrm>
              <a:off x="8878102" y="4612385"/>
              <a:ext cx="927892" cy="927892"/>
            </a:xfrm>
            <a:custGeom>
              <a:avLst/>
              <a:gdLst/>
              <a:ahLst/>
              <a:cxnLst/>
              <a:rect l="l" t="t" r="r" b="b"/>
              <a:pathLst>
                <a:path w="474018" h="474018" extrusionOk="0">
                  <a:moveTo>
                    <a:pt x="0" y="237010"/>
                  </a:moveTo>
                  <a:cubicBezTo>
                    <a:pt x="0" y="106114"/>
                    <a:pt x="106113" y="0"/>
                    <a:pt x="237010" y="0"/>
                  </a:cubicBezTo>
                  <a:cubicBezTo>
                    <a:pt x="367906" y="0"/>
                    <a:pt x="474019" y="106114"/>
                    <a:pt x="474019" y="237010"/>
                  </a:cubicBezTo>
                  <a:cubicBezTo>
                    <a:pt x="474019" y="367906"/>
                    <a:pt x="367906" y="474019"/>
                    <a:pt x="237010" y="474019"/>
                  </a:cubicBezTo>
                  <a:cubicBezTo>
                    <a:pt x="106113" y="474019"/>
                    <a:pt x="0" y="367906"/>
                    <a:pt x="0" y="2370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39" name="Google Shape;1339;p19"/>
            <p:cNvPicPr preferRelativeResize="0"/>
            <p:nvPr/>
          </p:nvPicPr>
          <p:blipFill>
            <a:blip r:embed="rId2">
              <a:alphaModFix amt="20000"/>
            </a:blip>
            <a:srcRect l="67169" t="19635" r="19367" b="72770"/>
            <a:stretch>
              <a:fillRect/>
            </a:stretch>
          </p:blipFill>
          <p:spPr>
            <a:xfrm rot="5400000">
              <a:off x="8878102" y="4612385"/>
              <a:ext cx="927892" cy="927892"/>
            </a:xfrm>
            <a:custGeom>
              <a:avLst/>
              <a:gdLst/>
              <a:ahLst/>
              <a:cxnLst/>
              <a:rect l="l" t="t" r="r" b="b"/>
              <a:pathLst>
                <a:path w="927892" h="927892" extrusionOk="0">
                  <a:moveTo>
                    <a:pt x="0" y="463945"/>
                  </a:moveTo>
                  <a:cubicBezTo>
                    <a:pt x="0" y="207716"/>
                    <a:pt x="207718" y="0"/>
                    <a:pt x="463947" y="0"/>
                  </a:cubicBezTo>
                  <a:cubicBezTo>
                    <a:pt x="720176" y="0"/>
                    <a:pt x="927892" y="207716"/>
                    <a:pt x="927892" y="463945"/>
                  </a:cubicBezTo>
                  <a:cubicBezTo>
                    <a:pt x="927892" y="720176"/>
                    <a:pt x="720176" y="927892"/>
                    <a:pt x="463947" y="927892"/>
                  </a:cubicBezTo>
                  <a:cubicBezTo>
                    <a:pt x="207718" y="927892"/>
                    <a:pt x="0" y="720176"/>
                    <a:pt x="0" y="463945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340" name="Google Shape;1340;p19"/>
          <p:cNvGrpSpPr/>
          <p:nvPr/>
        </p:nvGrpSpPr>
        <p:grpSpPr>
          <a:xfrm>
            <a:off x="10057428" y="379040"/>
            <a:ext cx="1718929" cy="372445"/>
            <a:chOff x="8300303" y="6093240"/>
            <a:chExt cx="1718929" cy="372445"/>
          </a:xfrm>
        </p:grpSpPr>
        <p:grpSp>
          <p:nvGrpSpPr>
            <p:cNvPr id="1341" name="Google Shape;1341;p19"/>
            <p:cNvGrpSpPr/>
            <p:nvPr/>
          </p:nvGrpSpPr>
          <p:grpSpPr>
            <a:xfrm>
              <a:off x="8300303" y="6093240"/>
              <a:ext cx="1718927" cy="372442"/>
              <a:chOff x="3290595" y="3170847"/>
              <a:chExt cx="878932" cy="190439"/>
            </a:xfrm>
          </p:grpSpPr>
          <p:sp>
            <p:nvSpPr>
              <p:cNvPr id="1342" name="Google Shape;1342;p19"/>
              <p:cNvSpPr/>
              <p:nvPr/>
            </p:nvSpPr>
            <p:spPr>
              <a:xfrm>
                <a:off x="3290595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3506498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5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3722404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3938311" y="3170847"/>
                <a:ext cx="231216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16" h="190439" extrusionOk="0">
                    <a:moveTo>
                      <a:pt x="128435" y="0"/>
                    </a:moveTo>
                    <a:lnTo>
                      <a:pt x="231217" y="0"/>
                    </a:lnTo>
                    <a:lnTo>
                      <a:pt x="102766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346" name="Google Shape;1346;p19"/>
            <p:cNvPicPr preferRelativeResize="0"/>
            <p:nvPr/>
          </p:nvPicPr>
          <p:blipFill>
            <a:blip r:embed="rId2">
              <a:alphaModFix amt="20000"/>
            </a:blip>
            <a:srcRect l="88653" t="17890" r="5942" b="68041"/>
            <a:stretch>
              <a:fillRect/>
            </a:stretch>
          </p:blipFill>
          <p:spPr>
            <a:xfrm rot="5400000">
              <a:off x="8973545" y="5419998"/>
              <a:ext cx="372444" cy="1718929"/>
            </a:xfrm>
            <a:custGeom>
              <a:avLst/>
              <a:gdLst/>
              <a:ahLst/>
              <a:cxnLst/>
              <a:rect l="l" t="t" r="r" b="b"/>
              <a:pathLst>
                <a:path w="372444" h="1718929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12"/>
                  </a:lnTo>
                  <a:lnTo>
                    <a:pt x="372444" y="452191"/>
                  </a:lnTo>
                  <a:close/>
                  <a:moveTo>
                    <a:pt x="0" y="623259"/>
                  </a:moveTo>
                  <a:lnTo>
                    <a:pt x="0" y="422274"/>
                  </a:lnTo>
                  <a:lnTo>
                    <a:pt x="372444" y="673453"/>
                  </a:lnTo>
                  <a:lnTo>
                    <a:pt x="372444" y="874440"/>
                  </a:lnTo>
                  <a:close/>
                  <a:moveTo>
                    <a:pt x="0" y="1045507"/>
                  </a:moveTo>
                  <a:lnTo>
                    <a:pt x="0" y="844520"/>
                  </a:lnTo>
                  <a:lnTo>
                    <a:pt x="372444" y="1095701"/>
                  </a:lnTo>
                  <a:lnTo>
                    <a:pt x="372444" y="1296688"/>
                  </a:lnTo>
                  <a:close/>
                  <a:moveTo>
                    <a:pt x="0" y="1467748"/>
                  </a:moveTo>
                  <a:lnTo>
                    <a:pt x="0" y="1266763"/>
                  </a:lnTo>
                  <a:lnTo>
                    <a:pt x="372444" y="1517942"/>
                  </a:lnTo>
                  <a:lnTo>
                    <a:pt x="372444" y="1718929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347" name="Google Shape;1347;p19"/>
          <p:cNvSpPr txBox="1">
            <a:spLocks noGrp="1"/>
          </p:cNvSpPr>
          <p:nvPr>
            <p:ph type="title" hasCustomPrompt="1"/>
          </p:nvPr>
        </p:nvSpPr>
        <p:spPr>
          <a:xfrm>
            <a:off x="415650" y="1171723"/>
            <a:ext cx="11360700" cy="3368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SzPts val="16000"/>
              <a:buNone/>
              <a:defRPr sz="16000">
                <a:solidFill>
                  <a:schemeClr val="dk1"/>
                </a:solidFill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buSzPts val="16000"/>
              <a:buNone/>
              <a:defRPr sz="16000"/>
            </a:lvl2pPr>
            <a:lvl3pPr lvl="2" algn="ctr">
              <a:spcBef>
                <a:spcPct val="0"/>
              </a:spcBef>
              <a:spcAft>
                <a:spcPct val="0"/>
              </a:spcAft>
              <a:buSzPts val="16000"/>
              <a:buNone/>
              <a:defRPr sz="16000"/>
            </a:lvl3pPr>
            <a:lvl4pPr lvl="3" algn="ctr">
              <a:spcBef>
                <a:spcPct val="0"/>
              </a:spcBef>
              <a:spcAft>
                <a:spcPct val="0"/>
              </a:spcAft>
              <a:buSzPts val="16000"/>
              <a:buNone/>
              <a:defRPr sz="16000"/>
            </a:lvl4pPr>
            <a:lvl5pPr lvl="4" algn="ctr">
              <a:spcBef>
                <a:spcPct val="0"/>
              </a:spcBef>
              <a:spcAft>
                <a:spcPct val="0"/>
              </a:spcAft>
              <a:buSzPts val="16000"/>
              <a:buNone/>
              <a:defRPr sz="16000"/>
            </a:lvl5pPr>
            <a:lvl6pPr lvl="5" algn="ctr">
              <a:spcBef>
                <a:spcPct val="0"/>
              </a:spcBef>
              <a:spcAft>
                <a:spcPct val="0"/>
              </a:spcAft>
              <a:buSzPts val="16000"/>
              <a:buNone/>
              <a:defRPr sz="16000"/>
            </a:lvl6pPr>
            <a:lvl7pPr lvl="6" algn="ctr">
              <a:spcBef>
                <a:spcPct val="0"/>
              </a:spcBef>
              <a:spcAft>
                <a:spcPct val="0"/>
              </a:spcAft>
              <a:buSzPts val="16000"/>
              <a:buNone/>
              <a:defRPr sz="16000"/>
            </a:lvl7pPr>
            <a:lvl8pPr lvl="7" algn="ctr">
              <a:spcBef>
                <a:spcPct val="0"/>
              </a:spcBef>
              <a:spcAft>
                <a:spcPct val="0"/>
              </a:spcAft>
              <a:buSzPts val="16000"/>
              <a:buNone/>
              <a:defRPr sz="16000"/>
            </a:lvl8pPr>
            <a:lvl9pPr lvl="8" algn="ctr">
              <a:spcBef>
                <a:spcPct val="0"/>
              </a:spcBef>
              <a:spcAft>
                <a:spcPct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48" name="Google Shape;1348;p19"/>
          <p:cNvSpPr txBox="1">
            <a:spLocks noGrp="1"/>
          </p:cNvSpPr>
          <p:nvPr>
            <p:ph type="body" idx="1"/>
          </p:nvPr>
        </p:nvSpPr>
        <p:spPr>
          <a:xfrm>
            <a:off x="415650" y="4681872"/>
            <a:ext cx="11360700" cy="65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 algn="ctr">
              <a:spcBef>
                <a:spcPct val="0"/>
              </a:spcBef>
              <a:spcAft>
                <a:spcPct val="0"/>
              </a:spcAft>
              <a:buSzPts val="2500"/>
              <a:buChar char="●"/>
              <a:defRPr>
                <a:solidFill>
                  <a:schemeClr val="lt2"/>
                </a:solidFill>
              </a:defRPr>
            </a:lvl1pPr>
            <a:lvl2pPr marL="914400" lvl="1" indent="-381000" algn="ctr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2pPr>
            <a:lvl3pPr marL="1371600" lvl="2" indent="-381000" algn="ctr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3pPr>
            <a:lvl4pPr marL="1828800" lvl="3" indent="-381000" algn="ctr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4pPr>
            <a:lvl5pPr marL="2286000" lvl="4" indent="-381000" algn="ctr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5pPr>
            <a:lvl6pPr marL="2743200" lvl="5" indent="-381000" algn="ctr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6pPr>
            <a:lvl7pPr marL="3200400" lvl="6" indent="-381000" algn="ctr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7pPr>
            <a:lvl8pPr marL="3657600" lvl="7" indent="-381000" algn="ctr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8pPr>
            <a:lvl9pPr marL="4114800" lvl="8" indent="-381000" algn="ctr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349" name="Google Shape;1349;p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ct val="0"/>
                </a:spcBef>
                <a:spcAft>
                  <a:spcPct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1350" name="Google Shape;1350;p19"/>
          <p:cNvGrpSpPr/>
          <p:nvPr/>
        </p:nvGrpSpPr>
        <p:grpSpPr>
          <a:xfrm>
            <a:off x="415610" y="6388862"/>
            <a:ext cx="3193508" cy="469147"/>
            <a:chOff x="1439710" y="6217176"/>
            <a:chExt cx="4333706" cy="640824"/>
          </a:xfrm>
        </p:grpSpPr>
        <p:sp>
          <p:nvSpPr>
            <p:cNvPr id="1351" name="Google Shape;1351;p19"/>
            <p:cNvSpPr/>
            <p:nvPr/>
          </p:nvSpPr>
          <p:spPr>
            <a:xfrm>
              <a:off x="1439710" y="6217199"/>
              <a:ext cx="2177776" cy="640797"/>
            </a:xfrm>
            <a:custGeom>
              <a:avLst/>
              <a:gdLst/>
              <a:ahLst/>
              <a:cxnLst/>
              <a:rect l="l" t="t" r="r" b="b"/>
              <a:pathLst>
                <a:path w="1112529" h="327355" extrusionOk="0">
                  <a:moveTo>
                    <a:pt x="0" y="0"/>
                  </a:moveTo>
                  <a:lnTo>
                    <a:pt x="1112530" y="0"/>
                  </a:lnTo>
                  <a:lnTo>
                    <a:pt x="1112530" y="327356"/>
                  </a:lnTo>
                  <a:lnTo>
                    <a:pt x="0" y="327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19"/>
            <p:cNvSpPr/>
            <p:nvPr/>
          </p:nvSpPr>
          <p:spPr>
            <a:xfrm>
              <a:off x="3959995" y="6217176"/>
              <a:ext cx="740168" cy="640821"/>
            </a:xfrm>
            <a:custGeom>
              <a:avLst/>
              <a:gdLst/>
              <a:ahLst/>
              <a:cxnLst/>
              <a:rect l="l" t="t" r="r" b="b"/>
              <a:pathLst>
                <a:path w="378119" h="327367" extrusionOk="0">
                  <a:moveTo>
                    <a:pt x="0" y="0"/>
                  </a:moveTo>
                  <a:lnTo>
                    <a:pt x="378119" y="0"/>
                  </a:lnTo>
                  <a:lnTo>
                    <a:pt x="378119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19"/>
            <p:cNvSpPr/>
            <p:nvPr/>
          </p:nvSpPr>
          <p:spPr>
            <a:xfrm>
              <a:off x="5033255" y="6217176"/>
              <a:ext cx="740160" cy="640821"/>
            </a:xfrm>
            <a:custGeom>
              <a:avLst/>
              <a:gdLst/>
              <a:ahLst/>
              <a:cxnLst/>
              <a:rect l="l" t="t" r="r" b="b"/>
              <a:pathLst>
                <a:path w="378115" h="327367" extrusionOk="0">
                  <a:moveTo>
                    <a:pt x="0" y="0"/>
                  </a:moveTo>
                  <a:lnTo>
                    <a:pt x="378115" y="0"/>
                  </a:lnTo>
                  <a:lnTo>
                    <a:pt x="378115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54" name="Google Shape;1354;p19"/>
            <p:cNvPicPr preferRelativeResize="0"/>
            <p:nvPr/>
          </p:nvPicPr>
          <p:blipFill>
            <a:blip r:embed="rId2">
              <a:alphaModFix amt="20000"/>
            </a:blip>
            <a:srcRect l="90452" t="52638" r="250" b="11892"/>
            <a:stretch>
              <a:fillRect/>
            </a:stretch>
          </p:blipFill>
          <p:spPr>
            <a:xfrm rot="5400000">
              <a:off x="3286151" y="4370736"/>
              <a:ext cx="640823" cy="4333705"/>
            </a:xfrm>
            <a:custGeom>
              <a:avLst/>
              <a:gdLst/>
              <a:ahLst/>
              <a:cxnLst/>
              <a:rect l="l" t="t" r="r" b="b"/>
              <a:pathLst>
                <a:path w="640823" h="4333705" extrusionOk="0">
                  <a:moveTo>
                    <a:pt x="23" y="4333705"/>
                  </a:moveTo>
                  <a:lnTo>
                    <a:pt x="23" y="2155927"/>
                  </a:lnTo>
                  <a:lnTo>
                    <a:pt x="640822" y="2155927"/>
                  </a:lnTo>
                  <a:lnTo>
                    <a:pt x="640822" y="4333705"/>
                  </a:lnTo>
                  <a:close/>
                  <a:moveTo>
                    <a:pt x="0" y="740160"/>
                  </a:moveTo>
                  <a:lnTo>
                    <a:pt x="0" y="0"/>
                  </a:lnTo>
                  <a:lnTo>
                    <a:pt x="640823" y="0"/>
                  </a:lnTo>
                  <a:lnTo>
                    <a:pt x="640823" y="740160"/>
                  </a:lnTo>
                  <a:close/>
                  <a:moveTo>
                    <a:pt x="0" y="1813420"/>
                  </a:moveTo>
                  <a:lnTo>
                    <a:pt x="0" y="1073252"/>
                  </a:lnTo>
                  <a:lnTo>
                    <a:pt x="640823" y="1073252"/>
                  </a:lnTo>
                  <a:lnTo>
                    <a:pt x="640823" y="181342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ct val="0"/>
                </a:spcBef>
                <a:spcAft>
                  <a:spcPct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id="{D4CC1583-19C2-445C-95FA-A70871E05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id="{03A5486A-C161-425C-A383-9D1AA1977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id="{02C422A5-B09C-47C4-9C8A-9B9C0517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3E2BF-9ADC-477C-B985-ED6A3FE2C5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id="{DB7E6C82-6792-4FBB-A79A-3F80C4AF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id="{34855793-DEBA-4AE8-B065-700CB954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424E6-770A-4943-8DFB-C07B33ECB3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328352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p15="http://schemas.microsoft.com/office/powerpoint/2012/main" xmlns:a14="http://schemas.microsoft.com/office/drawing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3"/>
          <p:cNvGrpSpPr/>
          <p:nvPr/>
        </p:nvGrpSpPr>
        <p:grpSpPr>
          <a:xfrm>
            <a:off x="1583825" y="2961449"/>
            <a:ext cx="2456459" cy="2425528"/>
            <a:chOff x="3161217" y="1970080"/>
            <a:chExt cx="1395636" cy="1377828"/>
          </a:xfrm>
        </p:grpSpPr>
        <p:sp>
          <p:nvSpPr>
            <p:cNvPr id="157" name="Google Shape;157;p3"/>
            <p:cNvSpPr/>
            <p:nvPr/>
          </p:nvSpPr>
          <p:spPr>
            <a:xfrm>
              <a:off x="449370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3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3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427162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404954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7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827449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605373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0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383297" y="1970080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7" y="26685"/>
                  </a:moveTo>
                  <a:cubicBezTo>
                    <a:pt x="53367" y="41424"/>
                    <a:pt x="41420" y="53370"/>
                    <a:pt x="26681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7" y="11946"/>
                    <a:pt x="53367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161217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16210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16210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316210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316210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16210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316210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3385665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3385665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85665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85665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85665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385665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60922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360922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60922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60922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60922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360922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832789" y="329453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832789" y="307246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32789" y="285038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832789" y="2628305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832789" y="240622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3832789" y="2184153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056342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056342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056342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056342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056342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056342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279920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279920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279920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279920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4279920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4279920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4503458" y="3294538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4503458" y="3072462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4503458" y="2850386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503458" y="2628305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503458" y="2406229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4503458" y="2184153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3"/>
          <p:cNvGrpSpPr/>
          <p:nvPr/>
        </p:nvGrpSpPr>
        <p:grpSpPr>
          <a:xfrm>
            <a:off x="783211" y="340898"/>
            <a:ext cx="2495070" cy="3168687"/>
            <a:chOff x="8025900" y="568625"/>
            <a:chExt cx="2772300" cy="3430800"/>
          </a:xfrm>
        </p:grpSpPr>
        <p:sp>
          <p:nvSpPr>
            <p:cNvPr id="207" name="Google Shape;207;p3"/>
            <p:cNvSpPr/>
            <p:nvPr/>
          </p:nvSpPr>
          <p:spPr>
            <a:xfrm>
              <a:off x="8025900" y="568625"/>
              <a:ext cx="2772300" cy="3430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208" name="Google Shape;208;p3"/>
            <p:cNvPicPr preferRelativeResize="0"/>
            <p:nvPr/>
          </p:nvPicPr>
          <p:blipFill>
            <a:blip r:embed="rId2">
              <a:alphaModFix amt="20000"/>
            </a:blip>
            <a:srcRect l="8501" t="11512" r="41722" b="65796"/>
            <a:stretch>
              <a:fillRect/>
            </a:stretch>
          </p:blipFill>
          <p:spPr>
            <a:xfrm rot="5400000">
              <a:off x="7696650" y="897875"/>
              <a:ext cx="3430800" cy="2772300"/>
            </a:xfrm>
            <a:custGeom>
              <a:avLst/>
              <a:gdLst/>
              <a:ahLst/>
              <a:cxnLst/>
              <a:rect l="l" t="t" r="r" b="b"/>
              <a:pathLst>
                <a:path w="3430800" h="2772300" extrusionOk="0">
                  <a:moveTo>
                    <a:pt x="0" y="2772300"/>
                  </a:moveTo>
                  <a:lnTo>
                    <a:pt x="0" y="0"/>
                  </a:lnTo>
                  <a:lnTo>
                    <a:pt x="3430800" y="0"/>
                  </a:lnTo>
                  <a:lnTo>
                    <a:pt x="3430800" y="27723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209" name="Google Shape;209;p3"/>
          <p:cNvGrpSpPr/>
          <p:nvPr/>
        </p:nvGrpSpPr>
        <p:grpSpPr>
          <a:xfrm>
            <a:off x="4371926" y="579880"/>
            <a:ext cx="2456429" cy="2425527"/>
            <a:chOff x="812916" y="860267"/>
            <a:chExt cx="1395619" cy="1377827"/>
          </a:xfrm>
        </p:grpSpPr>
        <p:sp>
          <p:nvSpPr>
            <p:cNvPr id="210" name="Google Shape;210;p3"/>
            <p:cNvSpPr/>
            <p:nvPr/>
          </p:nvSpPr>
          <p:spPr>
            <a:xfrm>
              <a:off x="2145380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1"/>
                    <a:pt x="26685" y="53371"/>
                  </a:cubicBez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923304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1" y="53371"/>
                    <a:pt x="26685" y="53371"/>
                  </a:cubicBez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1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1701228" y="860267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6" y="26685"/>
                  </a:moveTo>
                  <a:cubicBezTo>
                    <a:pt x="53366" y="41424"/>
                    <a:pt x="41420" y="53371"/>
                    <a:pt x="26685" y="53371"/>
                  </a:cubicBez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9148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1"/>
                    <a:pt x="26685" y="53371"/>
                  </a:cubicBez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257072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0" y="26685"/>
                  </a:moveTo>
                  <a:cubicBezTo>
                    <a:pt x="53370" y="41424"/>
                    <a:pt x="41424" y="53371"/>
                    <a:pt x="26685" y="53371"/>
                  </a:cubicBez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034996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0" y="26685"/>
                  </a:moveTo>
                  <a:cubicBezTo>
                    <a:pt x="53370" y="41424"/>
                    <a:pt x="41420" y="53371"/>
                    <a:pt x="26685" y="53371"/>
                  </a:cubicBez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812916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0" y="26685"/>
                  </a:moveTo>
                  <a:cubicBezTo>
                    <a:pt x="53370" y="41424"/>
                    <a:pt x="41424" y="53371"/>
                    <a:pt x="26685" y="53371"/>
                  </a:cubicBez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813806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5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813806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813806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813806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813806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813806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1037368" y="2184724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5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1037368" y="196264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1037368" y="174057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1037368" y="151849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1037368" y="129641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1037368" y="107433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1260926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5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1260926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1260926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1260926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1260926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1260926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1484487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1" y="11950"/>
                    <a:pt x="53371" y="26685"/>
                  </a:cubicBezTo>
                  <a:cubicBezTo>
                    <a:pt x="53371" y="41425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1484487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ubicBezTo>
                    <a:pt x="53371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1484487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ubicBezTo>
                    <a:pt x="53371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1484487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1" y="11950"/>
                    <a:pt x="53371" y="26685"/>
                  </a:cubicBezTo>
                  <a:cubicBezTo>
                    <a:pt x="53371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1484487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ubicBezTo>
                    <a:pt x="53371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1484487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ubicBezTo>
                    <a:pt x="53371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1708045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5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5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1708045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1708045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1708045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1708045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1708045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1931607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5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1931607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1931607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1931607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1931607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1931607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2155165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5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5" y="0"/>
                    <a:pt x="53371" y="11950"/>
                    <a:pt x="53371" y="26685"/>
                  </a:cubicBezTo>
                  <a:cubicBezTo>
                    <a:pt x="53371" y="41425"/>
                    <a:pt x="41425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2155165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ubicBezTo>
                    <a:pt x="53371" y="41424"/>
                    <a:pt x="41425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2155165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ubicBezTo>
                    <a:pt x="53371" y="41420"/>
                    <a:pt x="41425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2155165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5" y="0"/>
                    <a:pt x="53371" y="11950"/>
                    <a:pt x="53371" y="26685"/>
                  </a:cubicBezTo>
                  <a:cubicBezTo>
                    <a:pt x="53371" y="41424"/>
                    <a:pt x="41425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2155165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ubicBezTo>
                    <a:pt x="53371" y="41424"/>
                    <a:pt x="41425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2155165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ubicBezTo>
                    <a:pt x="53371" y="41420"/>
                    <a:pt x="41425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9" name="Google Shape;259;p3"/>
          <p:cNvGrpSpPr/>
          <p:nvPr/>
        </p:nvGrpSpPr>
        <p:grpSpPr>
          <a:xfrm>
            <a:off x="4652550" y="1541700"/>
            <a:ext cx="7320635" cy="3836700"/>
            <a:chOff x="0" y="1381925"/>
            <a:chExt cx="9312600" cy="3836700"/>
          </a:xfrm>
        </p:grpSpPr>
        <p:sp>
          <p:nvSpPr>
            <p:cNvPr id="260" name="Google Shape;260;p3"/>
            <p:cNvSpPr/>
            <p:nvPr/>
          </p:nvSpPr>
          <p:spPr>
            <a:xfrm>
              <a:off x="0" y="1381925"/>
              <a:ext cx="9312600" cy="3836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261" name="Google Shape;261;p3"/>
            <p:cNvPicPr preferRelativeResize="0"/>
            <p:nvPr/>
          </p:nvPicPr>
          <p:blipFill>
            <a:blip r:embed="rId2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2737950" y="-1356025"/>
              <a:ext cx="3836700" cy="9312600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262" name="Google Shape;262;p3"/>
          <p:cNvGrpSpPr/>
          <p:nvPr/>
        </p:nvGrpSpPr>
        <p:grpSpPr>
          <a:xfrm>
            <a:off x="85177" y="8"/>
            <a:ext cx="1372876" cy="675665"/>
            <a:chOff x="7673633" y="189975"/>
            <a:chExt cx="1525417" cy="750572"/>
          </a:xfrm>
        </p:grpSpPr>
        <p:sp>
          <p:nvSpPr>
            <p:cNvPr id="263" name="Google Shape;263;p3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4" name="Google Shape;264;p3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265" name="Google Shape;265;p3"/>
          <p:cNvGrpSpPr/>
          <p:nvPr/>
        </p:nvGrpSpPr>
        <p:grpSpPr>
          <a:xfrm>
            <a:off x="6661974" y="6282502"/>
            <a:ext cx="3900335" cy="576870"/>
            <a:chOff x="1439710" y="6217176"/>
            <a:chExt cx="4333706" cy="640824"/>
          </a:xfrm>
        </p:grpSpPr>
        <p:sp>
          <p:nvSpPr>
            <p:cNvPr id="266" name="Google Shape;266;p3"/>
            <p:cNvSpPr/>
            <p:nvPr/>
          </p:nvSpPr>
          <p:spPr>
            <a:xfrm>
              <a:off x="1439710" y="6217199"/>
              <a:ext cx="2177776" cy="640797"/>
            </a:xfrm>
            <a:custGeom>
              <a:avLst/>
              <a:gdLst/>
              <a:ahLst/>
              <a:cxnLst/>
              <a:rect l="l" t="t" r="r" b="b"/>
              <a:pathLst>
                <a:path w="1112529" h="327355" extrusionOk="0">
                  <a:moveTo>
                    <a:pt x="0" y="0"/>
                  </a:moveTo>
                  <a:lnTo>
                    <a:pt x="1112530" y="0"/>
                  </a:lnTo>
                  <a:lnTo>
                    <a:pt x="1112530" y="327356"/>
                  </a:lnTo>
                  <a:lnTo>
                    <a:pt x="0" y="327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3959995" y="6217176"/>
              <a:ext cx="740168" cy="640821"/>
            </a:xfrm>
            <a:custGeom>
              <a:avLst/>
              <a:gdLst/>
              <a:ahLst/>
              <a:cxnLst/>
              <a:rect l="l" t="t" r="r" b="b"/>
              <a:pathLst>
                <a:path w="378119" h="327367" extrusionOk="0">
                  <a:moveTo>
                    <a:pt x="0" y="0"/>
                  </a:moveTo>
                  <a:lnTo>
                    <a:pt x="378119" y="0"/>
                  </a:lnTo>
                  <a:lnTo>
                    <a:pt x="378119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033255" y="6217176"/>
              <a:ext cx="740160" cy="640821"/>
            </a:xfrm>
            <a:custGeom>
              <a:avLst/>
              <a:gdLst/>
              <a:ahLst/>
              <a:cxnLst/>
              <a:rect l="l" t="t" r="r" b="b"/>
              <a:pathLst>
                <a:path w="378115" h="327367" extrusionOk="0">
                  <a:moveTo>
                    <a:pt x="0" y="0"/>
                  </a:moveTo>
                  <a:lnTo>
                    <a:pt x="378115" y="0"/>
                  </a:lnTo>
                  <a:lnTo>
                    <a:pt x="378115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9" name="Google Shape;269;p3"/>
            <p:cNvPicPr preferRelativeResize="0"/>
            <p:nvPr/>
          </p:nvPicPr>
          <p:blipFill>
            <a:blip r:embed="rId2">
              <a:alphaModFix amt="20000"/>
            </a:blip>
            <a:srcRect l="90452" t="52638" r="250" b="11892"/>
            <a:stretch>
              <a:fillRect/>
            </a:stretch>
          </p:blipFill>
          <p:spPr>
            <a:xfrm rot="5400000">
              <a:off x="3286151" y="4370736"/>
              <a:ext cx="640823" cy="4333705"/>
            </a:xfrm>
            <a:custGeom>
              <a:avLst/>
              <a:gdLst/>
              <a:ahLst/>
              <a:cxnLst/>
              <a:rect l="l" t="t" r="r" b="b"/>
              <a:pathLst>
                <a:path w="640823" h="4333705" extrusionOk="0">
                  <a:moveTo>
                    <a:pt x="23" y="4333705"/>
                  </a:moveTo>
                  <a:lnTo>
                    <a:pt x="23" y="2155927"/>
                  </a:lnTo>
                  <a:lnTo>
                    <a:pt x="640822" y="2155927"/>
                  </a:lnTo>
                  <a:lnTo>
                    <a:pt x="640822" y="4333705"/>
                  </a:lnTo>
                  <a:close/>
                  <a:moveTo>
                    <a:pt x="0" y="740160"/>
                  </a:moveTo>
                  <a:lnTo>
                    <a:pt x="0" y="0"/>
                  </a:lnTo>
                  <a:lnTo>
                    <a:pt x="640823" y="0"/>
                  </a:lnTo>
                  <a:lnTo>
                    <a:pt x="640823" y="740160"/>
                  </a:lnTo>
                  <a:close/>
                  <a:moveTo>
                    <a:pt x="0" y="1813420"/>
                  </a:moveTo>
                  <a:lnTo>
                    <a:pt x="0" y="1073252"/>
                  </a:lnTo>
                  <a:lnTo>
                    <a:pt x="640823" y="1073252"/>
                  </a:lnTo>
                  <a:lnTo>
                    <a:pt x="640823" y="181342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270" name="Google Shape;270;p3"/>
          <p:cNvGrpSpPr/>
          <p:nvPr/>
        </p:nvGrpSpPr>
        <p:grpSpPr>
          <a:xfrm>
            <a:off x="4074051" y="5784667"/>
            <a:ext cx="835103" cy="835289"/>
            <a:chOff x="8878102" y="4612385"/>
            <a:chExt cx="927892" cy="927892"/>
          </a:xfrm>
        </p:grpSpPr>
        <p:sp>
          <p:nvSpPr>
            <p:cNvPr id="271" name="Google Shape;271;p3"/>
            <p:cNvSpPr/>
            <p:nvPr/>
          </p:nvSpPr>
          <p:spPr>
            <a:xfrm>
              <a:off x="8878102" y="4612385"/>
              <a:ext cx="927892" cy="927892"/>
            </a:xfrm>
            <a:custGeom>
              <a:avLst/>
              <a:gdLst/>
              <a:ahLst/>
              <a:cxnLst/>
              <a:rect l="l" t="t" r="r" b="b"/>
              <a:pathLst>
                <a:path w="474018" h="474018" extrusionOk="0">
                  <a:moveTo>
                    <a:pt x="0" y="237010"/>
                  </a:moveTo>
                  <a:cubicBezTo>
                    <a:pt x="0" y="106114"/>
                    <a:pt x="106113" y="0"/>
                    <a:pt x="237010" y="0"/>
                  </a:cubicBezTo>
                  <a:cubicBezTo>
                    <a:pt x="367906" y="0"/>
                    <a:pt x="474019" y="106114"/>
                    <a:pt x="474019" y="237010"/>
                  </a:cubicBezTo>
                  <a:cubicBezTo>
                    <a:pt x="474019" y="367906"/>
                    <a:pt x="367906" y="474019"/>
                    <a:pt x="237010" y="474019"/>
                  </a:cubicBezTo>
                  <a:cubicBezTo>
                    <a:pt x="106113" y="474019"/>
                    <a:pt x="0" y="367906"/>
                    <a:pt x="0" y="2370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2" name="Google Shape;272;p3"/>
            <p:cNvPicPr preferRelativeResize="0"/>
            <p:nvPr/>
          </p:nvPicPr>
          <p:blipFill>
            <a:blip r:embed="rId2">
              <a:alphaModFix amt="20000"/>
            </a:blip>
            <a:srcRect l="67169" t="19635" r="19367" b="72770"/>
            <a:stretch>
              <a:fillRect/>
            </a:stretch>
          </p:blipFill>
          <p:spPr>
            <a:xfrm rot="5400000">
              <a:off x="8878102" y="4612385"/>
              <a:ext cx="927892" cy="927892"/>
            </a:xfrm>
            <a:custGeom>
              <a:avLst/>
              <a:gdLst/>
              <a:ahLst/>
              <a:cxnLst/>
              <a:rect l="l" t="t" r="r" b="b"/>
              <a:pathLst>
                <a:path w="927892" h="927892" extrusionOk="0">
                  <a:moveTo>
                    <a:pt x="0" y="463945"/>
                  </a:moveTo>
                  <a:cubicBezTo>
                    <a:pt x="0" y="207716"/>
                    <a:pt x="207718" y="0"/>
                    <a:pt x="463947" y="0"/>
                  </a:cubicBezTo>
                  <a:cubicBezTo>
                    <a:pt x="720176" y="0"/>
                    <a:pt x="927892" y="207716"/>
                    <a:pt x="927892" y="463945"/>
                  </a:cubicBezTo>
                  <a:cubicBezTo>
                    <a:pt x="927892" y="720176"/>
                    <a:pt x="720176" y="927892"/>
                    <a:pt x="463947" y="927892"/>
                  </a:cubicBezTo>
                  <a:cubicBezTo>
                    <a:pt x="207718" y="927892"/>
                    <a:pt x="0" y="720176"/>
                    <a:pt x="0" y="463945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273" name="Google Shape;273;p3"/>
          <p:cNvGrpSpPr/>
          <p:nvPr/>
        </p:nvGrpSpPr>
        <p:grpSpPr>
          <a:xfrm>
            <a:off x="3348544" y="888079"/>
            <a:ext cx="609055" cy="609140"/>
            <a:chOff x="11299596" y="1176502"/>
            <a:chExt cx="676727" cy="676672"/>
          </a:xfrm>
        </p:grpSpPr>
        <p:sp>
          <p:nvSpPr>
            <p:cNvPr id="274" name="Google Shape;274;p3"/>
            <p:cNvSpPr/>
            <p:nvPr/>
          </p:nvSpPr>
          <p:spPr>
            <a:xfrm>
              <a:off x="11299596" y="1176502"/>
              <a:ext cx="676725" cy="676671"/>
            </a:xfrm>
            <a:custGeom>
              <a:avLst/>
              <a:gdLst/>
              <a:ahLst/>
              <a:cxnLst/>
              <a:rect l="l" t="t" r="r" b="b"/>
              <a:pathLst>
                <a:path w="345709" h="345681" extrusionOk="0">
                  <a:moveTo>
                    <a:pt x="0" y="172839"/>
                  </a:moveTo>
                  <a:cubicBezTo>
                    <a:pt x="0" y="77384"/>
                    <a:pt x="77400" y="0"/>
                    <a:pt x="172855" y="0"/>
                  </a:cubicBezTo>
                  <a:cubicBezTo>
                    <a:pt x="268310" y="0"/>
                    <a:pt x="345710" y="77384"/>
                    <a:pt x="345710" y="172839"/>
                  </a:cubicBezTo>
                  <a:cubicBezTo>
                    <a:pt x="345710" y="268298"/>
                    <a:pt x="268310" y="345681"/>
                    <a:pt x="172855" y="345681"/>
                  </a:cubicBezTo>
                  <a:cubicBezTo>
                    <a:pt x="77400" y="345681"/>
                    <a:pt x="0" y="268298"/>
                    <a:pt x="0" y="1728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5" name="Google Shape;275;p3"/>
            <p:cNvPicPr preferRelativeResize="0"/>
            <p:nvPr/>
          </p:nvPicPr>
          <p:blipFill>
            <a:blip r:embed="rId2">
              <a:alphaModFix amt="20000"/>
            </a:blip>
            <a:srcRect l="17318" t="1871" r="72863" b="92590"/>
            <a:stretch>
              <a:fillRect/>
            </a:stretch>
          </p:blipFill>
          <p:spPr>
            <a:xfrm rot="5400000">
              <a:off x="11299624" y="1176475"/>
              <a:ext cx="676671" cy="676727"/>
            </a:xfrm>
            <a:custGeom>
              <a:avLst/>
              <a:gdLst/>
              <a:ahLst/>
              <a:cxnLst/>
              <a:rect l="l" t="t" r="r" b="b"/>
              <a:pathLst>
                <a:path w="676671" h="676727" extrusionOk="0">
                  <a:moveTo>
                    <a:pt x="0" y="338364"/>
                  </a:moveTo>
                  <a:cubicBezTo>
                    <a:pt x="0" y="151510"/>
                    <a:pt x="151479" y="0"/>
                    <a:pt x="338333" y="0"/>
                  </a:cubicBezTo>
                  <a:cubicBezTo>
                    <a:pt x="525194" y="0"/>
                    <a:pt x="676671" y="151510"/>
                    <a:pt x="676671" y="338364"/>
                  </a:cubicBezTo>
                  <a:cubicBezTo>
                    <a:pt x="676671" y="525217"/>
                    <a:pt x="525194" y="676727"/>
                    <a:pt x="338333" y="676727"/>
                  </a:cubicBezTo>
                  <a:cubicBezTo>
                    <a:pt x="151479" y="676727"/>
                    <a:pt x="0" y="525217"/>
                    <a:pt x="0" y="338364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276" name="Google Shape;276;p3"/>
          <p:cNvGrpSpPr/>
          <p:nvPr/>
        </p:nvGrpSpPr>
        <p:grpSpPr>
          <a:xfrm>
            <a:off x="-1051800" y="4737628"/>
            <a:ext cx="2330813" cy="2121742"/>
            <a:chOff x="10438625" y="4501032"/>
            <a:chExt cx="2589792" cy="2356968"/>
          </a:xfrm>
        </p:grpSpPr>
        <p:sp>
          <p:nvSpPr>
            <p:cNvPr id="277" name="Google Shape;277;p3"/>
            <p:cNvSpPr/>
            <p:nvPr/>
          </p:nvSpPr>
          <p:spPr>
            <a:xfrm>
              <a:off x="10438629" y="4501032"/>
              <a:ext cx="2589788" cy="2356967"/>
            </a:xfrm>
            <a:custGeom>
              <a:avLst/>
              <a:gdLst/>
              <a:ahLst/>
              <a:cxnLst/>
              <a:rect l="l" t="t" r="r" b="b"/>
              <a:pathLst>
                <a:path w="1323008" h="1204070" extrusionOk="0">
                  <a:moveTo>
                    <a:pt x="661504" y="0"/>
                  </a:moveTo>
                  <a:cubicBezTo>
                    <a:pt x="296201" y="0"/>
                    <a:pt x="0" y="296173"/>
                    <a:pt x="0" y="661492"/>
                  </a:cubicBezTo>
                  <a:lnTo>
                    <a:pt x="0" y="1204070"/>
                  </a:lnTo>
                  <a:lnTo>
                    <a:pt x="335873" y="1204070"/>
                  </a:lnTo>
                  <a:lnTo>
                    <a:pt x="335873" y="673126"/>
                  </a:lnTo>
                  <a:cubicBezTo>
                    <a:pt x="335873" y="488074"/>
                    <a:pt x="485816" y="338018"/>
                    <a:pt x="670856" y="338018"/>
                  </a:cubicBezTo>
                  <a:cubicBezTo>
                    <a:pt x="855936" y="338018"/>
                    <a:pt x="1005959" y="488074"/>
                    <a:pt x="1005959" y="673126"/>
                  </a:cubicBezTo>
                  <a:lnTo>
                    <a:pt x="1005959" y="1204070"/>
                  </a:lnTo>
                  <a:lnTo>
                    <a:pt x="1323009" y="1204070"/>
                  </a:lnTo>
                  <a:lnTo>
                    <a:pt x="1323009" y="661492"/>
                  </a:lnTo>
                  <a:cubicBezTo>
                    <a:pt x="1323009" y="296173"/>
                    <a:pt x="1026807" y="0"/>
                    <a:pt x="661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8" name="Google Shape;278;p3"/>
            <p:cNvPicPr preferRelativeResize="0"/>
            <p:nvPr/>
          </p:nvPicPr>
          <p:blipFill>
            <a:blip r:embed="rId2">
              <a:alphaModFix amt="20000"/>
            </a:blip>
            <a:srcRect l="51255" t="40908" r="14547" b="37896"/>
            <a:stretch>
              <a:fillRect/>
            </a:stretch>
          </p:blipFill>
          <p:spPr>
            <a:xfrm rot="5400000">
              <a:off x="10555036" y="4384620"/>
              <a:ext cx="2356967" cy="2589790"/>
            </a:xfrm>
            <a:custGeom>
              <a:avLst/>
              <a:gdLst/>
              <a:ahLst/>
              <a:cxnLst/>
              <a:rect l="l" t="t" r="r" b="b"/>
              <a:pathLst>
                <a:path w="2356967" h="2589790" extrusionOk="0">
                  <a:moveTo>
                    <a:pt x="0" y="1294896"/>
                  </a:moveTo>
                  <a:cubicBezTo>
                    <a:pt x="0" y="579816"/>
                    <a:pt x="579759" y="0"/>
                    <a:pt x="1294871" y="0"/>
                  </a:cubicBezTo>
                  <a:lnTo>
                    <a:pt x="2356967" y="0"/>
                  </a:lnTo>
                  <a:lnTo>
                    <a:pt x="2356967" y="620626"/>
                  </a:lnTo>
                  <a:lnTo>
                    <a:pt x="1317644" y="620626"/>
                  </a:lnTo>
                  <a:cubicBezTo>
                    <a:pt x="955405" y="620626"/>
                    <a:pt x="661670" y="914296"/>
                    <a:pt x="661670" y="1276590"/>
                  </a:cubicBezTo>
                  <a:cubicBezTo>
                    <a:pt x="661670" y="1638805"/>
                    <a:pt x="955405" y="1932318"/>
                    <a:pt x="1317644" y="1932318"/>
                  </a:cubicBezTo>
                  <a:lnTo>
                    <a:pt x="2356967" y="1932318"/>
                  </a:lnTo>
                  <a:lnTo>
                    <a:pt x="2356967" y="2589790"/>
                  </a:lnTo>
                  <a:lnTo>
                    <a:pt x="1294871" y="2589790"/>
                  </a:lnTo>
                  <a:cubicBezTo>
                    <a:pt x="579759" y="2589790"/>
                    <a:pt x="0" y="2009977"/>
                    <a:pt x="0" y="1294896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279" name="Google Shape;279;p3"/>
          <p:cNvGrpSpPr/>
          <p:nvPr/>
        </p:nvGrpSpPr>
        <p:grpSpPr>
          <a:xfrm>
            <a:off x="10161461" y="5005966"/>
            <a:ext cx="1718921" cy="372445"/>
            <a:chOff x="10252161" y="2250341"/>
            <a:chExt cx="1718921" cy="372445"/>
          </a:xfrm>
        </p:grpSpPr>
        <p:grpSp>
          <p:nvGrpSpPr>
            <p:cNvPr id="280" name="Google Shape;280;p3"/>
            <p:cNvGrpSpPr/>
            <p:nvPr/>
          </p:nvGrpSpPr>
          <p:grpSpPr>
            <a:xfrm>
              <a:off x="10252161" y="2250341"/>
              <a:ext cx="1718919" cy="372444"/>
              <a:chOff x="5847152" y="1719922"/>
              <a:chExt cx="878928" cy="190440"/>
            </a:xfrm>
          </p:grpSpPr>
          <p:sp>
            <p:nvSpPr>
              <p:cNvPr id="281" name="Google Shape;281;p3"/>
              <p:cNvSpPr/>
              <p:nvPr/>
            </p:nvSpPr>
            <p:spPr>
              <a:xfrm>
                <a:off x="5847152" y="1719922"/>
                <a:ext cx="231188" cy="190440"/>
              </a:xfrm>
              <a:custGeom>
                <a:avLst/>
                <a:gdLst/>
                <a:ahLst/>
                <a:cxnLst/>
                <a:rect l="l" t="t" r="r" b="b"/>
                <a:pathLst>
                  <a:path w="231188" h="190440" extrusionOk="0">
                    <a:moveTo>
                      <a:pt x="128447" y="0"/>
                    </a:moveTo>
                    <a:lnTo>
                      <a:pt x="231188" y="0"/>
                    </a:lnTo>
                    <a:lnTo>
                      <a:pt x="102782" y="190440"/>
                    </a:lnTo>
                    <a:lnTo>
                      <a:pt x="0" y="190440"/>
                    </a:lnTo>
                    <a:lnTo>
                      <a:pt x="1284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6063038" y="1719922"/>
                <a:ext cx="231228" cy="190440"/>
              </a:xfrm>
              <a:custGeom>
                <a:avLst/>
                <a:gdLst/>
                <a:ahLst/>
                <a:cxnLst/>
                <a:rect l="l" t="t" r="r" b="b"/>
                <a:pathLst>
                  <a:path w="231228" h="190440" extrusionOk="0">
                    <a:moveTo>
                      <a:pt x="128447" y="0"/>
                    </a:moveTo>
                    <a:lnTo>
                      <a:pt x="231229" y="0"/>
                    </a:lnTo>
                    <a:lnTo>
                      <a:pt x="102782" y="190440"/>
                    </a:lnTo>
                    <a:lnTo>
                      <a:pt x="0" y="190440"/>
                    </a:lnTo>
                    <a:lnTo>
                      <a:pt x="1284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6278965" y="1719922"/>
                <a:ext cx="231188" cy="190440"/>
              </a:xfrm>
              <a:custGeom>
                <a:avLst/>
                <a:gdLst/>
                <a:ahLst/>
                <a:cxnLst/>
                <a:rect l="l" t="t" r="r" b="b"/>
                <a:pathLst>
                  <a:path w="231188" h="190440" extrusionOk="0">
                    <a:moveTo>
                      <a:pt x="128447" y="0"/>
                    </a:moveTo>
                    <a:lnTo>
                      <a:pt x="231188" y="0"/>
                    </a:lnTo>
                    <a:lnTo>
                      <a:pt x="102782" y="190440"/>
                    </a:lnTo>
                    <a:lnTo>
                      <a:pt x="0" y="190440"/>
                    </a:lnTo>
                    <a:lnTo>
                      <a:pt x="1284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6494852" y="1719922"/>
                <a:ext cx="231228" cy="190440"/>
              </a:xfrm>
              <a:custGeom>
                <a:avLst/>
                <a:gdLst/>
                <a:ahLst/>
                <a:cxnLst/>
                <a:rect l="l" t="t" r="r" b="b"/>
                <a:pathLst>
                  <a:path w="231228" h="190440" extrusionOk="0">
                    <a:moveTo>
                      <a:pt x="128447" y="0"/>
                    </a:moveTo>
                    <a:lnTo>
                      <a:pt x="231229" y="0"/>
                    </a:lnTo>
                    <a:lnTo>
                      <a:pt x="102782" y="190440"/>
                    </a:lnTo>
                    <a:lnTo>
                      <a:pt x="0" y="190440"/>
                    </a:lnTo>
                    <a:lnTo>
                      <a:pt x="1284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85" name="Google Shape;285;p3"/>
            <p:cNvPicPr preferRelativeResize="0"/>
            <p:nvPr/>
          </p:nvPicPr>
          <p:blipFill>
            <a:blip r:embed="rId2">
              <a:alphaModFix amt="20000"/>
            </a:blip>
            <a:srcRect l="32899" t="1914" r="61696" b="84017"/>
            <a:stretch>
              <a:fillRect/>
            </a:stretch>
          </p:blipFill>
          <p:spPr>
            <a:xfrm rot="5400000">
              <a:off x="10925399" y="1577103"/>
              <a:ext cx="372444" cy="1718921"/>
            </a:xfrm>
            <a:custGeom>
              <a:avLst/>
              <a:gdLst/>
              <a:ahLst/>
              <a:cxnLst/>
              <a:rect l="l" t="t" r="r" b="b"/>
              <a:pathLst>
                <a:path w="372444" h="1718921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04"/>
                  </a:lnTo>
                  <a:lnTo>
                    <a:pt x="372444" y="452214"/>
                  </a:lnTo>
                  <a:close/>
                  <a:moveTo>
                    <a:pt x="0" y="623221"/>
                  </a:moveTo>
                  <a:lnTo>
                    <a:pt x="0" y="422291"/>
                  </a:lnTo>
                  <a:lnTo>
                    <a:pt x="372444" y="673414"/>
                  </a:lnTo>
                  <a:lnTo>
                    <a:pt x="372444" y="874425"/>
                  </a:lnTo>
                  <a:close/>
                  <a:moveTo>
                    <a:pt x="0" y="1045510"/>
                  </a:moveTo>
                  <a:lnTo>
                    <a:pt x="0" y="844499"/>
                  </a:lnTo>
                  <a:lnTo>
                    <a:pt x="372444" y="1095703"/>
                  </a:lnTo>
                  <a:lnTo>
                    <a:pt x="372444" y="1296713"/>
                  </a:lnTo>
                  <a:close/>
                  <a:moveTo>
                    <a:pt x="0" y="1467717"/>
                  </a:moveTo>
                  <a:lnTo>
                    <a:pt x="0" y="1266787"/>
                  </a:lnTo>
                  <a:lnTo>
                    <a:pt x="372444" y="1517910"/>
                  </a:lnTo>
                  <a:lnTo>
                    <a:pt x="372444" y="1718921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286" name="Google Shape;286;p3"/>
          <p:cNvGrpSpPr/>
          <p:nvPr/>
        </p:nvGrpSpPr>
        <p:grpSpPr>
          <a:xfrm>
            <a:off x="9754360" y="170438"/>
            <a:ext cx="1547036" cy="335275"/>
            <a:chOff x="8300303" y="6093240"/>
            <a:chExt cx="1718929" cy="372445"/>
          </a:xfrm>
        </p:grpSpPr>
        <p:grpSp>
          <p:nvGrpSpPr>
            <p:cNvPr id="287" name="Google Shape;287;p3"/>
            <p:cNvGrpSpPr/>
            <p:nvPr/>
          </p:nvGrpSpPr>
          <p:grpSpPr>
            <a:xfrm>
              <a:off x="8300303" y="6093240"/>
              <a:ext cx="1718927" cy="372442"/>
              <a:chOff x="3290595" y="3170847"/>
              <a:chExt cx="878932" cy="190439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3290595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3506498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5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3722404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3938311" y="3170847"/>
                <a:ext cx="231216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16" h="190439" extrusionOk="0">
                    <a:moveTo>
                      <a:pt x="128435" y="0"/>
                    </a:moveTo>
                    <a:lnTo>
                      <a:pt x="231217" y="0"/>
                    </a:lnTo>
                    <a:lnTo>
                      <a:pt x="102766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92" name="Google Shape;292;p3"/>
            <p:cNvPicPr preferRelativeResize="0"/>
            <p:nvPr/>
          </p:nvPicPr>
          <p:blipFill>
            <a:blip r:embed="rId2">
              <a:alphaModFix amt="20000"/>
            </a:blip>
            <a:srcRect l="88653" t="17890" r="5942" b="68041"/>
            <a:stretch>
              <a:fillRect/>
            </a:stretch>
          </p:blipFill>
          <p:spPr>
            <a:xfrm rot="5400000">
              <a:off x="8973545" y="5419998"/>
              <a:ext cx="372444" cy="1718929"/>
            </a:xfrm>
            <a:custGeom>
              <a:avLst/>
              <a:gdLst/>
              <a:ahLst/>
              <a:cxnLst/>
              <a:rect l="l" t="t" r="r" b="b"/>
              <a:pathLst>
                <a:path w="372444" h="1718929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12"/>
                  </a:lnTo>
                  <a:lnTo>
                    <a:pt x="372444" y="452191"/>
                  </a:lnTo>
                  <a:close/>
                  <a:moveTo>
                    <a:pt x="0" y="623259"/>
                  </a:moveTo>
                  <a:lnTo>
                    <a:pt x="0" y="422274"/>
                  </a:lnTo>
                  <a:lnTo>
                    <a:pt x="372444" y="673453"/>
                  </a:lnTo>
                  <a:lnTo>
                    <a:pt x="372444" y="874440"/>
                  </a:lnTo>
                  <a:close/>
                  <a:moveTo>
                    <a:pt x="0" y="1045507"/>
                  </a:moveTo>
                  <a:lnTo>
                    <a:pt x="0" y="844520"/>
                  </a:lnTo>
                  <a:lnTo>
                    <a:pt x="372444" y="1095701"/>
                  </a:lnTo>
                  <a:lnTo>
                    <a:pt x="372444" y="1296688"/>
                  </a:lnTo>
                  <a:close/>
                  <a:moveTo>
                    <a:pt x="0" y="1467748"/>
                  </a:moveTo>
                  <a:lnTo>
                    <a:pt x="0" y="1266763"/>
                  </a:lnTo>
                  <a:lnTo>
                    <a:pt x="372444" y="1517942"/>
                  </a:lnTo>
                  <a:lnTo>
                    <a:pt x="372444" y="1718929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293" name="Google Shape;293;p3"/>
          <p:cNvGrpSpPr/>
          <p:nvPr/>
        </p:nvGrpSpPr>
        <p:grpSpPr>
          <a:xfrm>
            <a:off x="7834116" y="-316833"/>
            <a:ext cx="1470261" cy="1470809"/>
            <a:chOff x="3519724" y="-159776"/>
            <a:chExt cx="1633623" cy="1633869"/>
          </a:xfrm>
        </p:grpSpPr>
        <p:sp>
          <p:nvSpPr>
            <p:cNvPr id="294" name="Google Shape;294;p3"/>
            <p:cNvSpPr/>
            <p:nvPr/>
          </p:nvSpPr>
          <p:spPr>
            <a:xfrm>
              <a:off x="3519724" y="-159776"/>
              <a:ext cx="1633622" cy="1633867"/>
            </a:xfrm>
            <a:custGeom>
              <a:avLst/>
              <a:gdLst/>
              <a:ahLst/>
              <a:cxnLst/>
              <a:rect l="l" t="t" r="r" b="b"/>
              <a:pathLst>
                <a:path w="834545" h="834669" extrusionOk="0">
                  <a:moveTo>
                    <a:pt x="417208" y="0"/>
                  </a:moveTo>
                  <a:cubicBezTo>
                    <a:pt x="186752" y="0"/>
                    <a:pt x="0" y="186874"/>
                    <a:pt x="0" y="417333"/>
                  </a:cubicBezTo>
                  <a:cubicBezTo>
                    <a:pt x="0" y="647793"/>
                    <a:pt x="186752" y="834671"/>
                    <a:pt x="417208" y="834671"/>
                  </a:cubicBezTo>
                  <a:cubicBezTo>
                    <a:pt x="647668" y="834671"/>
                    <a:pt x="834545" y="647793"/>
                    <a:pt x="834545" y="417333"/>
                  </a:cubicBezTo>
                  <a:cubicBezTo>
                    <a:pt x="834545" y="186874"/>
                    <a:pt x="647668" y="0"/>
                    <a:pt x="417208" y="0"/>
                  </a:cubicBezTo>
                  <a:close/>
                  <a:moveTo>
                    <a:pt x="417208" y="211515"/>
                  </a:moveTo>
                  <a:cubicBezTo>
                    <a:pt x="530871" y="211515"/>
                    <a:pt x="623031" y="303674"/>
                    <a:pt x="623031" y="417333"/>
                  </a:cubicBezTo>
                  <a:cubicBezTo>
                    <a:pt x="623031" y="530997"/>
                    <a:pt x="530871" y="623156"/>
                    <a:pt x="417208" y="623156"/>
                  </a:cubicBezTo>
                  <a:cubicBezTo>
                    <a:pt x="303549" y="623156"/>
                    <a:pt x="211389" y="530997"/>
                    <a:pt x="211389" y="417333"/>
                  </a:cubicBezTo>
                  <a:cubicBezTo>
                    <a:pt x="211389" y="303674"/>
                    <a:pt x="303549" y="211515"/>
                    <a:pt x="417208" y="211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5" name="Google Shape;295;p3"/>
            <p:cNvPicPr preferRelativeResize="0"/>
            <p:nvPr/>
          </p:nvPicPr>
          <p:blipFill>
            <a:blip r:embed="rId2">
              <a:alphaModFix amt="20000"/>
            </a:blip>
            <a:srcRect t="57607" r="76435" b="29021"/>
            <a:stretch>
              <a:fillRect/>
            </a:stretch>
          </p:blipFill>
          <p:spPr>
            <a:xfrm rot="5400000">
              <a:off x="3524425" y="-154828"/>
              <a:ext cx="1624221" cy="1633622"/>
            </a:xfrm>
            <a:custGeom>
              <a:avLst/>
              <a:gdLst/>
              <a:ahLst/>
              <a:cxnLst/>
              <a:rect l="l" t="t" r="r" b="b"/>
              <a:pathLst>
                <a:path w="1624221" h="1633622" extrusionOk="0">
                  <a:moveTo>
                    <a:pt x="404393" y="816937"/>
                  </a:moveTo>
                  <a:cubicBezTo>
                    <a:pt x="404393" y="1039425"/>
                    <a:pt x="584794" y="1219828"/>
                    <a:pt x="807282" y="1219828"/>
                  </a:cubicBezTo>
                  <a:cubicBezTo>
                    <a:pt x="1029779" y="1219828"/>
                    <a:pt x="1210180" y="1039425"/>
                    <a:pt x="1210180" y="816937"/>
                  </a:cubicBezTo>
                  <a:cubicBezTo>
                    <a:pt x="1210180" y="594442"/>
                    <a:pt x="1029779" y="414039"/>
                    <a:pt x="807282" y="414039"/>
                  </a:cubicBezTo>
                  <a:cubicBezTo>
                    <a:pt x="584794" y="414039"/>
                    <a:pt x="404393" y="594442"/>
                    <a:pt x="404393" y="816937"/>
                  </a:cubicBezTo>
                  <a:close/>
                  <a:moveTo>
                    <a:pt x="0" y="936017"/>
                  </a:moveTo>
                  <a:lnTo>
                    <a:pt x="0" y="697849"/>
                  </a:lnTo>
                  <a:lnTo>
                    <a:pt x="6951" y="652312"/>
                  </a:lnTo>
                  <a:cubicBezTo>
                    <a:pt x="83137" y="280075"/>
                    <a:pt x="412549" y="0"/>
                    <a:pt x="807282" y="0"/>
                  </a:cubicBezTo>
                  <a:cubicBezTo>
                    <a:pt x="1258407" y="0"/>
                    <a:pt x="1624221" y="365812"/>
                    <a:pt x="1624221" y="816937"/>
                  </a:cubicBezTo>
                  <a:cubicBezTo>
                    <a:pt x="1624221" y="1268055"/>
                    <a:pt x="1258407" y="1633622"/>
                    <a:pt x="807282" y="1633622"/>
                  </a:cubicBezTo>
                  <a:cubicBezTo>
                    <a:pt x="412548" y="1633622"/>
                    <a:pt x="83137" y="1353735"/>
                    <a:pt x="6951" y="981549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296" name="Google Shape;296;p3"/>
          <p:cNvSpPr txBox="1">
            <a:spLocks noGrp="1"/>
          </p:cNvSpPr>
          <p:nvPr>
            <p:ph type="title"/>
          </p:nvPr>
        </p:nvSpPr>
        <p:spPr>
          <a:xfrm>
            <a:off x="4810400" y="1919200"/>
            <a:ext cx="6879000" cy="1504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SzPts val="4800"/>
              <a:buNone/>
              <a:defRPr sz="5020"/>
            </a:lvl1pPr>
            <a:lvl2pPr lvl="1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2pPr>
            <a:lvl3pPr lvl="2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3pPr>
            <a:lvl4pPr lvl="3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4pPr>
            <a:lvl5pPr lvl="4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5pPr>
            <a:lvl6pPr lvl="5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6pPr>
            <a:lvl7pPr lvl="6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7pPr>
            <a:lvl8pPr lvl="7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8pPr>
            <a:lvl9pPr lvl="8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7" name="Google Shape;297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ct val="0"/>
                </a:spcBef>
                <a:spcAft>
                  <a:spcPct val="0"/>
                </a:spcAft>
                <a:buNone/>
              </a:pPr>
              <a:t>‹#›</a:t>
            </a:fld>
            <a:endParaRPr/>
          </a:p>
        </p:txBody>
      </p:sp>
      <p:sp>
        <p:nvSpPr>
          <p:cNvPr id="298" name="Google Shape;298;p3"/>
          <p:cNvSpPr txBox="1">
            <a:spLocks noGrp="1"/>
          </p:cNvSpPr>
          <p:nvPr>
            <p:ph type="body" idx="1"/>
          </p:nvPr>
        </p:nvSpPr>
        <p:spPr>
          <a:xfrm>
            <a:off x="4810400" y="3509426"/>
            <a:ext cx="6879000" cy="1633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 rtl="0">
              <a:spcBef>
                <a:spcPct val="0"/>
              </a:spcBef>
              <a:spcAft>
                <a:spcPct val="0"/>
              </a:spcAft>
              <a:buSzPts val="2500"/>
              <a:buChar char="●"/>
              <a:defRPr/>
            </a:lvl1pPr>
            <a:lvl2pPr marL="914400" lvl="1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4"/>
          <p:cNvGrpSpPr/>
          <p:nvPr/>
        </p:nvGrpSpPr>
        <p:grpSpPr>
          <a:xfrm>
            <a:off x="9443408" y="304752"/>
            <a:ext cx="2456459" cy="2431729"/>
            <a:chOff x="3161217" y="1970080"/>
            <a:chExt cx="1395636" cy="1377828"/>
          </a:xfrm>
        </p:grpSpPr>
        <p:sp>
          <p:nvSpPr>
            <p:cNvPr id="301" name="Google Shape;301;p4"/>
            <p:cNvSpPr/>
            <p:nvPr/>
          </p:nvSpPr>
          <p:spPr>
            <a:xfrm>
              <a:off x="449370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3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3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27162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04954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7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3827449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3605373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0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3383297" y="1970080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7" y="26685"/>
                  </a:moveTo>
                  <a:cubicBezTo>
                    <a:pt x="53367" y="41424"/>
                    <a:pt x="41420" y="53370"/>
                    <a:pt x="26681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7" y="11946"/>
                    <a:pt x="53367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3161217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316210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316210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316210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316210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316210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316210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3385665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85665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85665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385665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85665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385665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60922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60922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60922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60922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360922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360922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3832789" y="329453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3832789" y="307246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3832789" y="285038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3832789" y="2628305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3832789" y="240622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3832789" y="2184153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4056342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4056342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4056342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4056342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4056342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4056342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4279920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4279920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4279920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4279920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4279920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4279920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4503458" y="3294538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4503458" y="3072462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4503458" y="2850386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4503458" y="2628305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4503458" y="2406229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4503458" y="2184153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4"/>
          <p:cNvGrpSpPr/>
          <p:nvPr/>
        </p:nvGrpSpPr>
        <p:grpSpPr>
          <a:xfrm rot="10800000" flipH="1">
            <a:off x="5817983" y="6183907"/>
            <a:ext cx="1372876" cy="674089"/>
            <a:chOff x="7673633" y="189975"/>
            <a:chExt cx="1525417" cy="750572"/>
          </a:xfrm>
        </p:grpSpPr>
        <p:sp>
          <p:nvSpPr>
            <p:cNvPr id="351" name="Google Shape;351;p4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2" name="Google Shape;352;p4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353" name="Google Shape;353;p4"/>
          <p:cNvGrpSpPr/>
          <p:nvPr/>
        </p:nvGrpSpPr>
        <p:grpSpPr>
          <a:xfrm>
            <a:off x="331335" y="6282023"/>
            <a:ext cx="3900335" cy="575973"/>
            <a:chOff x="1439710" y="6217176"/>
            <a:chExt cx="4333706" cy="640824"/>
          </a:xfrm>
        </p:grpSpPr>
        <p:sp>
          <p:nvSpPr>
            <p:cNvPr id="354" name="Google Shape;354;p4"/>
            <p:cNvSpPr/>
            <p:nvPr/>
          </p:nvSpPr>
          <p:spPr>
            <a:xfrm>
              <a:off x="1439710" y="6217199"/>
              <a:ext cx="2177776" cy="640797"/>
            </a:xfrm>
            <a:custGeom>
              <a:avLst/>
              <a:gdLst/>
              <a:ahLst/>
              <a:cxnLst/>
              <a:rect l="l" t="t" r="r" b="b"/>
              <a:pathLst>
                <a:path w="1112529" h="327355" extrusionOk="0">
                  <a:moveTo>
                    <a:pt x="0" y="0"/>
                  </a:moveTo>
                  <a:lnTo>
                    <a:pt x="1112530" y="0"/>
                  </a:lnTo>
                  <a:lnTo>
                    <a:pt x="1112530" y="327356"/>
                  </a:lnTo>
                  <a:lnTo>
                    <a:pt x="0" y="327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3959995" y="6217176"/>
              <a:ext cx="740168" cy="640821"/>
            </a:xfrm>
            <a:custGeom>
              <a:avLst/>
              <a:gdLst/>
              <a:ahLst/>
              <a:cxnLst/>
              <a:rect l="l" t="t" r="r" b="b"/>
              <a:pathLst>
                <a:path w="378119" h="327367" extrusionOk="0">
                  <a:moveTo>
                    <a:pt x="0" y="0"/>
                  </a:moveTo>
                  <a:lnTo>
                    <a:pt x="378119" y="0"/>
                  </a:lnTo>
                  <a:lnTo>
                    <a:pt x="378119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5033255" y="6217176"/>
              <a:ext cx="740160" cy="640821"/>
            </a:xfrm>
            <a:custGeom>
              <a:avLst/>
              <a:gdLst/>
              <a:ahLst/>
              <a:cxnLst/>
              <a:rect l="l" t="t" r="r" b="b"/>
              <a:pathLst>
                <a:path w="378115" h="327367" extrusionOk="0">
                  <a:moveTo>
                    <a:pt x="0" y="0"/>
                  </a:moveTo>
                  <a:lnTo>
                    <a:pt x="378115" y="0"/>
                  </a:lnTo>
                  <a:lnTo>
                    <a:pt x="378115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7" name="Google Shape;357;p4"/>
            <p:cNvPicPr preferRelativeResize="0"/>
            <p:nvPr/>
          </p:nvPicPr>
          <p:blipFill>
            <a:blip r:embed="rId2">
              <a:alphaModFix amt="20000"/>
            </a:blip>
            <a:srcRect l="90452" t="52638" r="250" b="11892"/>
            <a:stretch>
              <a:fillRect/>
            </a:stretch>
          </p:blipFill>
          <p:spPr>
            <a:xfrm rot="5400000">
              <a:off x="3286151" y="4370736"/>
              <a:ext cx="640823" cy="4333705"/>
            </a:xfrm>
            <a:custGeom>
              <a:avLst/>
              <a:gdLst/>
              <a:ahLst/>
              <a:cxnLst/>
              <a:rect l="l" t="t" r="r" b="b"/>
              <a:pathLst>
                <a:path w="640823" h="4333705" extrusionOk="0">
                  <a:moveTo>
                    <a:pt x="23" y="4333705"/>
                  </a:moveTo>
                  <a:lnTo>
                    <a:pt x="23" y="2155927"/>
                  </a:lnTo>
                  <a:lnTo>
                    <a:pt x="640822" y="2155927"/>
                  </a:lnTo>
                  <a:lnTo>
                    <a:pt x="640822" y="4333705"/>
                  </a:lnTo>
                  <a:close/>
                  <a:moveTo>
                    <a:pt x="0" y="740160"/>
                  </a:moveTo>
                  <a:lnTo>
                    <a:pt x="0" y="0"/>
                  </a:lnTo>
                  <a:lnTo>
                    <a:pt x="640823" y="0"/>
                  </a:lnTo>
                  <a:lnTo>
                    <a:pt x="640823" y="740160"/>
                  </a:lnTo>
                  <a:close/>
                  <a:moveTo>
                    <a:pt x="0" y="1813420"/>
                  </a:moveTo>
                  <a:lnTo>
                    <a:pt x="0" y="1073252"/>
                  </a:lnTo>
                  <a:lnTo>
                    <a:pt x="640823" y="1073252"/>
                  </a:lnTo>
                  <a:lnTo>
                    <a:pt x="640823" y="181342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358" name="Google Shape;358;p4"/>
          <p:cNvGrpSpPr/>
          <p:nvPr/>
        </p:nvGrpSpPr>
        <p:grpSpPr>
          <a:xfrm>
            <a:off x="10964371" y="5163803"/>
            <a:ext cx="1858694" cy="1694188"/>
            <a:chOff x="10438625" y="4501032"/>
            <a:chExt cx="2589792" cy="2356968"/>
          </a:xfrm>
        </p:grpSpPr>
        <p:sp>
          <p:nvSpPr>
            <p:cNvPr id="359" name="Google Shape;359;p4"/>
            <p:cNvSpPr/>
            <p:nvPr/>
          </p:nvSpPr>
          <p:spPr>
            <a:xfrm>
              <a:off x="10438629" y="4501032"/>
              <a:ext cx="2589788" cy="2356967"/>
            </a:xfrm>
            <a:custGeom>
              <a:avLst/>
              <a:gdLst/>
              <a:ahLst/>
              <a:cxnLst/>
              <a:rect l="l" t="t" r="r" b="b"/>
              <a:pathLst>
                <a:path w="1323008" h="1204070" extrusionOk="0">
                  <a:moveTo>
                    <a:pt x="661504" y="0"/>
                  </a:moveTo>
                  <a:cubicBezTo>
                    <a:pt x="296201" y="0"/>
                    <a:pt x="0" y="296173"/>
                    <a:pt x="0" y="661492"/>
                  </a:cubicBezTo>
                  <a:lnTo>
                    <a:pt x="0" y="1204070"/>
                  </a:lnTo>
                  <a:lnTo>
                    <a:pt x="335873" y="1204070"/>
                  </a:lnTo>
                  <a:lnTo>
                    <a:pt x="335873" y="673126"/>
                  </a:lnTo>
                  <a:cubicBezTo>
                    <a:pt x="335873" y="488074"/>
                    <a:pt x="485816" y="338018"/>
                    <a:pt x="670856" y="338018"/>
                  </a:cubicBezTo>
                  <a:cubicBezTo>
                    <a:pt x="855936" y="338018"/>
                    <a:pt x="1005959" y="488074"/>
                    <a:pt x="1005959" y="673126"/>
                  </a:cubicBezTo>
                  <a:lnTo>
                    <a:pt x="1005959" y="1204070"/>
                  </a:lnTo>
                  <a:lnTo>
                    <a:pt x="1323009" y="1204070"/>
                  </a:lnTo>
                  <a:lnTo>
                    <a:pt x="1323009" y="661492"/>
                  </a:lnTo>
                  <a:cubicBezTo>
                    <a:pt x="1323009" y="296173"/>
                    <a:pt x="1026807" y="0"/>
                    <a:pt x="661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0" name="Google Shape;360;p4"/>
            <p:cNvPicPr preferRelativeResize="0"/>
            <p:nvPr/>
          </p:nvPicPr>
          <p:blipFill>
            <a:blip r:embed="rId2">
              <a:alphaModFix amt="20000"/>
            </a:blip>
            <a:srcRect l="51255" t="40908" r="14547" b="37896"/>
            <a:stretch>
              <a:fillRect/>
            </a:stretch>
          </p:blipFill>
          <p:spPr>
            <a:xfrm rot="5400000">
              <a:off x="10555036" y="4384620"/>
              <a:ext cx="2356967" cy="2589790"/>
            </a:xfrm>
            <a:custGeom>
              <a:avLst/>
              <a:gdLst/>
              <a:ahLst/>
              <a:cxnLst/>
              <a:rect l="l" t="t" r="r" b="b"/>
              <a:pathLst>
                <a:path w="2356967" h="2589790" extrusionOk="0">
                  <a:moveTo>
                    <a:pt x="0" y="1294896"/>
                  </a:moveTo>
                  <a:cubicBezTo>
                    <a:pt x="0" y="579816"/>
                    <a:pt x="579759" y="0"/>
                    <a:pt x="1294871" y="0"/>
                  </a:cubicBezTo>
                  <a:lnTo>
                    <a:pt x="2356967" y="0"/>
                  </a:lnTo>
                  <a:lnTo>
                    <a:pt x="2356967" y="620626"/>
                  </a:lnTo>
                  <a:lnTo>
                    <a:pt x="1317644" y="620626"/>
                  </a:lnTo>
                  <a:cubicBezTo>
                    <a:pt x="955405" y="620626"/>
                    <a:pt x="661670" y="914296"/>
                    <a:pt x="661670" y="1276590"/>
                  </a:cubicBezTo>
                  <a:cubicBezTo>
                    <a:pt x="661670" y="1638805"/>
                    <a:pt x="955405" y="1932318"/>
                    <a:pt x="1317644" y="1932318"/>
                  </a:cubicBezTo>
                  <a:lnTo>
                    <a:pt x="2356967" y="1932318"/>
                  </a:lnTo>
                  <a:lnTo>
                    <a:pt x="2356967" y="2589790"/>
                  </a:lnTo>
                  <a:lnTo>
                    <a:pt x="1294871" y="2589790"/>
                  </a:lnTo>
                  <a:cubicBezTo>
                    <a:pt x="579759" y="2589790"/>
                    <a:pt x="0" y="2009977"/>
                    <a:pt x="0" y="1294896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361" name="Google Shape;361;p4"/>
          <p:cNvGrpSpPr/>
          <p:nvPr/>
        </p:nvGrpSpPr>
        <p:grpSpPr>
          <a:xfrm>
            <a:off x="8300303" y="6093240"/>
            <a:ext cx="1718929" cy="372445"/>
            <a:chOff x="8300303" y="6093240"/>
            <a:chExt cx="1718929" cy="372445"/>
          </a:xfrm>
        </p:grpSpPr>
        <p:grpSp>
          <p:nvGrpSpPr>
            <p:cNvPr id="362" name="Google Shape;362;p4"/>
            <p:cNvGrpSpPr/>
            <p:nvPr/>
          </p:nvGrpSpPr>
          <p:grpSpPr>
            <a:xfrm>
              <a:off x="8300303" y="6093240"/>
              <a:ext cx="1718927" cy="372442"/>
              <a:chOff x="3290595" y="3170847"/>
              <a:chExt cx="878932" cy="190439"/>
            </a:xfrm>
          </p:grpSpPr>
          <p:sp>
            <p:nvSpPr>
              <p:cNvPr id="363" name="Google Shape;363;p4"/>
              <p:cNvSpPr/>
              <p:nvPr/>
            </p:nvSpPr>
            <p:spPr>
              <a:xfrm>
                <a:off x="3290595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4"/>
              <p:cNvSpPr/>
              <p:nvPr/>
            </p:nvSpPr>
            <p:spPr>
              <a:xfrm>
                <a:off x="3506498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5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4"/>
              <p:cNvSpPr/>
              <p:nvPr/>
            </p:nvSpPr>
            <p:spPr>
              <a:xfrm>
                <a:off x="3722404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4"/>
              <p:cNvSpPr/>
              <p:nvPr/>
            </p:nvSpPr>
            <p:spPr>
              <a:xfrm>
                <a:off x="3938311" y="3170847"/>
                <a:ext cx="231216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16" h="190439" extrusionOk="0">
                    <a:moveTo>
                      <a:pt x="128435" y="0"/>
                    </a:moveTo>
                    <a:lnTo>
                      <a:pt x="231217" y="0"/>
                    </a:lnTo>
                    <a:lnTo>
                      <a:pt x="102766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67" name="Google Shape;367;p4"/>
            <p:cNvPicPr preferRelativeResize="0"/>
            <p:nvPr/>
          </p:nvPicPr>
          <p:blipFill>
            <a:blip r:embed="rId2">
              <a:alphaModFix amt="20000"/>
            </a:blip>
            <a:srcRect l="88653" t="17890" r="5942" b="68041"/>
            <a:stretch>
              <a:fillRect/>
            </a:stretch>
          </p:blipFill>
          <p:spPr>
            <a:xfrm rot="5400000">
              <a:off x="8973545" y="5419998"/>
              <a:ext cx="372444" cy="1718929"/>
            </a:xfrm>
            <a:custGeom>
              <a:avLst/>
              <a:gdLst/>
              <a:ahLst/>
              <a:cxnLst/>
              <a:rect l="l" t="t" r="r" b="b"/>
              <a:pathLst>
                <a:path w="372444" h="1718929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12"/>
                  </a:lnTo>
                  <a:lnTo>
                    <a:pt x="372444" y="452191"/>
                  </a:lnTo>
                  <a:close/>
                  <a:moveTo>
                    <a:pt x="0" y="623259"/>
                  </a:moveTo>
                  <a:lnTo>
                    <a:pt x="0" y="422274"/>
                  </a:lnTo>
                  <a:lnTo>
                    <a:pt x="372444" y="673453"/>
                  </a:lnTo>
                  <a:lnTo>
                    <a:pt x="372444" y="874440"/>
                  </a:lnTo>
                  <a:close/>
                  <a:moveTo>
                    <a:pt x="0" y="1045507"/>
                  </a:moveTo>
                  <a:lnTo>
                    <a:pt x="0" y="844520"/>
                  </a:lnTo>
                  <a:lnTo>
                    <a:pt x="372444" y="1095701"/>
                  </a:lnTo>
                  <a:lnTo>
                    <a:pt x="372444" y="1296688"/>
                  </a:lnTo>
                  <a:close/>
                  <a:moveTo>
                    <a:pt x="0" y="1467748"/>
                  </a:moveTo>
                  <a:lnTo>
                    <a:pt x="0" y="1266763"/>
                  </a:lnTo>
                  <a:lnTo>
                    <a:pt x="372444" y="1517942"/>
                  </a:lnTo>
                  <a:lnTo>
                    <a:pt x="372444" y="1718929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368" name="Google Shape;368;p4"/>
          <p:cNvGrpSpPr/>
          <p:nvPr/>
        </p:nvGrpSpPr>
        <p:grpSpPr>
          <a:xfrm rot="-5400000" flipH="1">
            <a:off x="-349393" y="3272621"/>
            <a:ext cx="1372876" cy="674089"/>
            <a:chOff x="7673633" y="189975"/>
            <a:chExt cx="1525417" cy="750572"/>
          </a:xfrm>
        </p:grpSpPr>
        <p:sp>
          <p:nvSpPr>
            <p:cNvPr id="369" name="Google Shape;369;p4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0" name="Google Shape;370;p4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371" name="Google Shape;371;p4"/>
          <p:cNvSpPr txBox="1">
            <a:spLocks noGrp="1"/>
          </p:cNvSpPr>
          <p:nvPr>
            <p:ph type="title"/>
          </p:nvPr>
        </p:nvSpPr>
        <p:spPr>
          <a:xfrm>
            <a:off x="1373700" y="396150"/>
            <a:ext cx="9444600" cy="98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4"/>
          <p:cNvSpPr txBox="1">
            <a:spLocks noGrp="1"/>
          </p:cNvSpPr>
          <p:nvPr>
            <p:ph type="body" idx="1"/>
          </p:nvPr>
        </p:nvSpPr>
        <p:spPr>
          <a:xfrm>
            <a:off x="1373700" y="1963836"/>
            <a:ext cx="9444600" cy="387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>
              <a:spcBef>
                <a:spcPct val="0"/>
              </a:spcBef>
              <a:spcAft>
                <a:spcPct val="0"/>
              </a:spcAft>
              <a:buSzPts val="2500"/>
              <a:buChar char="●"/>
              <a:defRPr/>
            </a:lvl1pPr>
            <a:lvl2pPr marL="914400" lvl="1" indent="-38100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2pPr>
            <a:lvl3pPr marL="1371600" lvl="2" indent="-38100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3pPr>
            <a:lvl4pPr marL="1828800" lvl="3" indent="-38100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4pPr>
            <a:lvl5pPr marL="2286000" lvl="4" indent="-38100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5pPr>
            <a:lvl6pPr marL="2743200" lvl="5" indent="-38100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6pPr>
            <a:lvl7pPr marL="3200400" lvl="6" indent="-38100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7pPr>
            <a:lvl8pPr marL="3657600" lvl="7" indent="-38100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8pPr>
            <a:lvl9pPr marL="4114800" lvl="8" indent="-38100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73" name="Google Shape;373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ct val="0"/>
                </a:spcBef>
                <a:spcAft>
                  <a:spcPct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boxes">
  <p:cSld name="CUSTOM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5"/>
          <p:cNvGrpSpPr/>
          <p:nvPr/>
        </p:nvGrpSpPr>
        <p:grpSpPr>
          <a:xfrm rot="5400000" flipH="1">
            <a:off x="11185337" y="3050844"/>
            <a:ext cx="1372723" cy="640613"/>
            <a:chOff x="7673633" y="189975"/>
            <a:chExt cx="1525417" cy="750572"/>
          </a:xfrm>
        </p:grpSpPr>
        <p:sp>
          <p:nvSpPr>
            <p:cNvPr id="376" name="Google Shape;376;p5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7" name="Google Shape;377;p5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378" name="Google Shape;378;p5"/>
          <p:cNvGrpSpPr/>
          <p:nvPr/>
        </p:nvGrpSpPr>
        <p:grpSpPr>
          <a:xfrm>
            <a:off x="9370003" y="6485565"/>
            <a:ext cx="1718929" cy="372445"/>
            <a:chOff x="8300303" y="6093240"/>
            <a:chExt cx="1718929" cy="372445"/>
          </a:xfrm>
        </p:grpSpPr>
        <p:grpSp>
          <p:nvGrpSpPr>
            <p:cNvPr id="379" name="Google Shape;379;p5"/>
            <p:cNvGrpSpPr/>
            <p:nvPr/>
          </p:nvGrpSpPr>
          <p:grpSpPr>
            <a:xfrm>
              <a:off x="8300303" y="6093240"/>
              <a:ext cx="1718927" cy="372442"/>
              <a:chOff x="3290595" y="3170847"/>
              <a:chExt cx="878932" cy="190439"/>
            </a:xfrm>
          </p:grpSpPr>
          <p:sp>
            <p:nvSpPr>
              <p:cNvPr id="380" name="Google Shape;380;p5"/>
              <p:cNvSpPr/>
              <p:nvPr/>
            </p:nvSpPr>
            <p:spPr>
              <a:xfrm>
                <a:off x="3290595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3506498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5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3722404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3938311" y="3170847"/>
                <a:ext cx="231216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16" h="190439" extrusionOk="0">
                    <a:moveTo>
                      <a:pt x="128435" y="0"/>
                    </a:moveTo>
                    <a:lnTo>
                      <a:pt x="231217" y="0"/>
                    </a:lnTo>
                    <a:lnTo>
                      <a:pt x="102766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84" name="Google Shape;384;p5"/>
            <p:cNvPicPr preferRelativeResize="0"/>
            <p:nvPr/>
          </p:nvPicPr>
          <p:blipFill>
            <a:blip r:embed="rId2">
              <a:alphaModFix amt="20000"/>
            </a:blip>
            <a:srcRect l="88653" t="17890" r="5942" b="68041"/>
            <a:stretch>
              <a:fillRect/>
            </a:stretch>
          </p:blipFill>
          <p:spPr>
            <a:xfrm rot="5400000">
              <a:off x="8973545" y="5419998"/>
              <a:ext cx="372444" cy="1718929"/>
            </a:xfrm>
            <a:custGeom>
              <a:avLst/>
              <a:gdLst/>
              <a:ahLst/>
              <a:cxnLst/>
              <a:rect l="l" t="t" r="r" b="b"/>
              <a:pathLst>
                <a:path w="372444" h="1718929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12"/>
                  </a:lnTo>
                  <a:lnTo>
                    <a:pt x="372444" y="452191"/>
                  </a:lnTo>
                  <a:close/>
                  <a:moveTo>
                    <a:pt x="0" y="623259"/>
                  </a:moveTo>
                  <a:lnTo>
                    <a:pt x="0" y="422274"/>
                  </a:lnTo>
                  <a:lnTo>
                    <a:pt x="372444" y="673453"/>
                  </a:lnTo>
                  <a:lnTo>
                    <a:pt x="372444" y="874440"/>
                  </a:lnTo>
                  <a:close/>
                  <a:moveTo>
                    <a:pt x="0" y="1045507"/>
                  </a:moveTo>
                  <a:lnTo>
                    <a:pt x="0" y="844520"/>
                  </a:lnTo>
                  <a:lnTo>
                    <a:pt x="372444" y="1095701"/>
                  </a:lnTo>
                  <a:lnTo>
                    <a:pt x="372444" y="1296688"/>
                  </a:lnTo>
                  <a:close/>
                  <a:moveTo>
                    <a:pt x="0" y="1467748"/>
                  </a:moveTo>
                  <a:lnTo>
                    <a:pt x="0" y="1266763"/>
                  </a:lnTo>
                  <a:lnTo>
                    <a:pt x="372444" y="1517942"/>
                  </a:lnTo>
                  <a:lnTo>
                    <a:pt x="372444" y="1718929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385" name="Google Shape;385;p5"/>
          <p:cNvGrpSpPr/>
          <p:nvPr/>
        </p:nvGrpSpPr>
        <p:grpSpPr>
          <a:xfrm rot="-5400000">
            <a:off x="-366047" y="4576094"/>
            <a:ext cx="1372723" cy="640613"/>
            <a:chOff x="7673633" y="189975"/>
            <a:chExt cx="1525417" cy="750572"/>
          </a:xfrm>
        </p:grpSpPr>
        <p:sp>
          <p:nvSpPr>
            <p:cNvPr id="386" name="Google Shape;386;p5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7" name="Google Shape;387;p5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388" name="Google Shape;388;p5"/>
          <p:cNvGrpSpPr/>
          <p:nvPr/>
        </p:nvGrpSpPr>
        <p:grpSpPr>
          <a:xfrm>
            <a:off x="3" y="734387"/>
            <a:ext cx="2729445" cy="2694618"/>
            <a:chOff x="3161217" y="1970080"/>
            <a:chExt cx="1395636" cy="1377828"/>
          </a:xfrm>
        </p:grpSpPr>
        <p:sp>
          <p:nvSpPr>
            <p:cNvPr id="389" name="Google Shape;389;p5"/>
            <p:cNvSpPr/>
            <p:nvPr/>
          </p:nvSpPr>
          <p:spPr>
            <a:xfrm>
              <a:off x="449370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3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3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427162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404954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7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3827449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3605373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0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3383297" y="1970080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7" y="26685"/>
                  </a:moveTo>
                  <a:cubicBezTo>
                    <a:pt x="53367" y="41424"/>
                    <a:pt x="41420" y="53370"/>
                    <a:pt x="26681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7" y="11946"/>
                    <a:pt x="53367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3161217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16210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316210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316210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316210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316210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316210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3385665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3385665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3385665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3385665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3385665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3385665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360922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360922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360922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360922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360922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360922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3832789" y="329453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3832789" y="307246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3832789" y="285038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3832789" y="2628305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3832789" y="240622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3832789" y="2184153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4056342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4056342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4056342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4056342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4056342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4056342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4279920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4279920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4279920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4279920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279920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4279920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4503458" y="3294538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4503458" y="3072462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4503458" y="2850386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4503458" y="2628305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4503458" y="2406229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4503458" y="2184153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8" name="Google Shape;438;p5"/>
          <p:cNvSpPr txBox="1">
            <a:spLocks noGrp="1"/>
          </p:cNvSpPr>
          <p:nvPr>
            <p:ph type="title"/>
          </p:nvPr>
        </p:nvSpPr>
        <p:spPr>
          <a:xfrm>
            <a:off x="415600" y="499450"/>
            <a:ext cx="11360700" cy="93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5"/>
          <p:cNvSpPr txBox="1">
            <a:spLocks noGrp="1"/>
          </p:cNvSpPr>
          <p:nvPr>
            <p:ph type="subTitle" idx="1"/>
          </p:nvPr>
        </p:nvSpPr>
        <p:spPr>
          <a:xfrm>
            <a:off x="2388985" y="2133049"/>
            <a:ext cx="837600" cy="5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3070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0" name="Google Shape;440;p5"/>
          <p:cNvSpPr txBox="1">
            <a:spLocks noGrp="1"/>
          </p:cNvSpPr>
          <p:nvPr>
            <p:ph type="body" idx="2"/>
          </p:nvPr>
        </p:nvSpPr>
        <p:spPr>
          <a:xfrm>
            <a:off x="1277531" y="2733800"/>
            <a:ext cx="3060900" cy="12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 algn="ctr" rtl="0">
              <a:spcBef>
                <a:spcPct val="0"/>
              </a:spcBef>
              <a:spcAft>
                <a:spcPct val="0"/>
              </a:spcAft>
              <a:buSzPts val="2500"/>
              <a:buChar char="●"/>
              <a:defRPr/>
            </a:lvl1pPr>
            <a:lvl2pPr marL="914400" lvl="1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41" name="Google Shape;441;p5"/>
          <p:cNvSpPr txBox="1">
            <a:spLocks noGrp="1"/>
          </p:cNvSpPr>
          <p:nvPr>
            <p:ph type="subTitle" idx="3"/>
          </p:nvPr>
        </p:nvSpPr>
        <p:spPr>
          <a:xfrm>
            <a:off x="5689770" y="2133049"/>
            <a:ext cx="837600" cy="5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3070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body" idx="4"/>
          </p:nvPr>
        </p:nvSpPr>
        <p:spPr>
          <a:xfrm>
            <a:off x="4565566" y="2733800"/>
            <a:ext cx="3060900" cy="12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 algn="ctr" rtl="0">
              <a:spcBef>
                <a:spcPct val="0"/>
              </a:spcBef>
              <a:spcAft>
                <a:spcPct val="0"/>
              </a:spcAft>
              <a:buSzPts val="2500"/>
              <a:buChar char="●"/>
              <a:defRPr/>
            </a:lvl1pPr>
            <a:lvl2pPr marL="914400" lvl="1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5"/>
          <p:cNvSpPr txBox="1">
            <a:spLocks noGrp="1"/>
          </p:cNvSpPr>
          <p:nvPr>
            <p:ph type="subTitle" idx="5"/>
          </p:nvPr>
        </p:nvSpPr>
        <p:spPr>
          <a:xfrm>
            <a:off x="8990550" y="2133025"/>
            <a:ext cx="837600" cy="5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3070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4" name="Google Shape;444;p5"/>
          <p:cNvSpPr txBox="1">
            <a:spLocks noGrp="1"/>
          </p:cNvSpPr>
          <p:nvPr>
            <p:ph type="body" idx="6"/>
          </p:nvPr>
        </p:nvSpPr>
        <p:spPr>
          <a:xfrm>
            <a:off x="7853622" y="2733800"/>
            <a:ext cx="3060900" cy="12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 algn="ctr" rtl="0">
              <a:spcBef>
                <a:spcPct val="0"/>
              </a:spcBef>
              <a:spcAft>
                <a:spcPct val="0"/>
              </a:spcAft>
              <a:buSzPts val="2500"/>
              <a:buChar char="●"/>
              <a:defRPr/>
            </a:lvl1pPr>
            <a:lvl2pPr marL="914400" lvl="1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45" name="Google Shape;445;p5"/>
          <p:cNvSpPr txBox="1">
            <a:spLocks noGrp="1"/>
          </p:cNvSpPr>
          <p:nvPr>
            <p:ph type="subTitle" idx="7"/>
          </p:nvPr>
        </p:nvSpPr>
        <p:spPr>
          <a:xfrm>
            <a:off x="2388983" y="4437828"/>
            <a:ext cx="837600" cy="5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3070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6" name="Google Shape;446;p5"/>
          <p:cNvSpPr txBox="1">
            <a:spLocks noGrp="1"/>
          </p:cNvSpPr>
          <p:nvPr>
            <p:ph type="body" idx="8"/>
          </p:nvPr>
        </p:nvSpPr>
        <p:spPr>
          <a:xfrm>
            <a:off x="1277478" y="5136534"/>
            <a:ext cx="3060900" cy="12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 algn="ctr" rtl="0">
              <a:spcBef>
                <a:spcPct val="0"/>
              </a:spcBef>
              <a:spcAft>
                <a:spcPct val="0"/>
              </a:spcAft>
              <a:buSzPts val="2500"/>
              <a:buChar char="●"/>
              <a:defRPr/>
            </a:lvl1pPr>
            <a:lvl2pPr marL="914400" lvl="1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47" name="Google Shape;447;p5"/>
          <p:cNvSpPr txBox="1">
            <a:spLocks noGrp="1"/>
          </p:cNvSpPr>
          <p:nvPr>
            <p:ph type="subTitle" idx="9"/>
          </p:nvPr>
        </p:nvSpPr>
        <p:spPr>
          <a:xfrm>
            <a:off x="5689770" y="4437828"/>
            <a:ext cx="837600" cy="5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3070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8" name="Google Shape;448;p5"/>
          <p:cNvSpPr txBox="1">
            <a:spLocks noGrp="1"/>
          </p:cNvSpPr>
          <p:nvPr>
            <p:ph type="body" idx="13"/>
          </p:nvPr>
        </p:nvSpPr>
        <p:spPr>
          <a:xfrm>
            <a:off x="4565513" y="5136534"/>
            <a:ext cx="3060900" cy="12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 algn="ctr" rtl="0">
              <a:spcBef>
                <a:spcPct val="0"/>
              </a:spcBef>
              <a:spcAft>
                <a:spcPct val="0"/>
              </a:spcAft>
              <a:buSzPts val="2500"/>
              <a:buChar char="●"/>
              <a:defRPr/>
            </a:lvl1pPr>
            <a:lvl2pPr marL="914400" lvl="1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49" name="Google Shape;449;p5"/>
          <p:cNvSpPr txBox="1">
            <a:spLocks noGrp="1"/>
          </p:cNvSpPr>
          <p:nvPr>
            <p:ph type="subTitle" idx="14"/>
          </p:nvPr>
        </p:nvSpPr>
        <p:spPr>
          <a:xfrm>
            <a:off x="8990550" y="4437828"/>
            <a:ext cx="837600" cy="5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3070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0" name="Google Shape;450;p5"/>
          <p:cNvSpPr txBox="1">
            <a:spLocks noGrp="1"/>
          </p:cNvSpPr>
          <p:nvPr>
            <p:ph type="body" idx="15"/>
          </p:nvPr>
        </p:nvSpPr>
        <p:spPr>
          <a:xfrm>
            <a:off x="7853569" y="5136534"/>
            <a:ext cx="3060900" cy="12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 algn="ctr" rtl="0">
              <a:spcBef>
                <a:spcPct val="0"/>
              </a:spcBef>
              <a:spcAft>
                <a:spcPct val="0"/>
              </a:spcAft>
              <a:buSzPts val="2500"/>
              <a:buChar char="●"/>
              <a:defRPr/>
            </a:lvl1pPr>
            <a:lvl2pPr marL="914400" lvl="1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oxes">
  <p:cSld name="CUSTOM_1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oogle Shape;536;p7"/>
          <p:cNvGrpSpPr/>
          <p:nvPr/>
        </p:nvGrpSpPr>
        <p:grpSpPr>
          <a:xfrm>
            <a:off x="255606" y="189715"/>
            <a:ext cx="2026882" cy="2001020"/>
            <a:chOff x="3161217" y="1970080"/>
            <a:chExt cx="1395636" cy="1377828"/>
          </a:xfrm>
        </p:grpSpPr>
        <p:sp>
          <p:nvSpPr>
            <p:cNvPr id="537" name="Google Shape;537;p7"/>
            <p:cNvSpPr/>
            <p:nvPr/>
          </p:nvSpPr>
          <p:spPr>
            <a:xfrm>
              <a:off x="449370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3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3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427162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404954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7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3827449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3605373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0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3383297" y="1970080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7" y="26685"/>
                  </a:moveTo>
                  <a:cubicBezTo>
                    <a:pt x="53367" y="41424"/>
                    <a:pt x="41420" y="53370"/>
                    <a:pt x="26681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7" y="11946"/>
                    <a:pt x="53367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3161217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316210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316210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316210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316210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316210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316210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3385665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3385665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3385665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3385665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3385665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3385665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360922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360922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360922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360922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360922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360922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3832789" y="329453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3832789" y="307246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3832789" y="285038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3832789" y="2628305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3832789" y="240622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3832789" y="2184153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4056342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4056342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4056342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4056342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4056342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4056342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4279920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4279920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4279920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4279920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4279920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4279920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4503458" y="3294538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4503458" y="3072462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4503458" y="2850386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4503458" y="2628305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4503458" y="2406229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4503458" y="2184153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6" name="Google Shape;586;p7"/>
          <p:cNvSpPr txBox="1">
            <a:spLocks noGrp="1"/>
          </p:cNvSpPr>
          <p:nvPr>
            <p:ph type="subTitle" idx="1"/>
          </p:nvPr>
        </p:nvSpPr>
        <p:spPr>
          <a:xfrm>
            <a:off x="1516031" y="1913000"/>
            <a:ext cx="4501500" cy="7170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3200" b="1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7" name="Google Shape;587;p7"/>
          <p:cNvSpPr txBox="1">
            <a:spLocks noGrp="1"/>
          </p:cNvSpPr>
          <p:nvPr>
            <p:ph type="body" idx="2"/>
          </p:nvPr>
        </p:nvSpPr>
        <p:spPr>
          <a:xfrm>
            <a:off x="1516072" y="2629855"/>
            <a:ext cx="4501500" cy="129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 rtl="0">
              <a:spcBef>
                <a:spcPct val="0"/>
              </a:spcBef>
              <a:spcAft>
                <a:spcPct val="0"/>
              </a:spcAft>
              <a:buSzPts val="2500"/>
              <a:buChar char="●"/>
              <a:defRPr/>
            </a:lvl1pPr>
            <a:lvl2pPr marL="914400" lvl="1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88" name="Google Shape;588;p7"/>
          <p:cNvSpPr txBox="1">
            <a:spLocks noGrp="1"/>
          </p:cNvSpPr>
          <p:nvPr>
            <p:ph type="subTitle" idx="3"/>
          </p:nvPr>
        </p:nvSpPr>
        <p:spPr>
          <a:xfrm>
            <a:off x="7206741" y="1913000"/>
            <a:ext cx="4501500" cy="7170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3200" b="1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9" name="Google Shape;589;p7"/>
          <p:cNvSpPr txBox="1">
            <a:spLocks noGrp="1"/>
          </p:cNvSpPr>
          <p:nvPr>
            <p:ph type="body" idx="4"/>
          </p:nvPr>
        </p:nvSpPr>
        <p:spPr>
          <a:xfrm>
            <a:off x="7206790" y="2629855"/>
            <a:ext cx="4501500" cy="129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 rtl="0">
              <a:spcBef>
                <a:spcPct val="0"/>
              </a:spcBef>
              <a:spcAft>
                <a:spcPct val="0"/>
              </a:spcAft>
              <a:buSzPts val="2500"/>
              <a:buChar char="●"/>
              <a:defRPr/>
            </a:lvl1pPr>
            <a:lvl2pPr marL="914400" lvl="1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90" name="Google Shape;590;p7"/>
          <p:cNvSpPr txBox="1">
            <a:spLocks noGrp="1"/>
          </p:cNvSpPr>
          <p:nvPr>
            <p:ph type="subTitle" idx="5"/>
          </p:nvPr>
        </p:nvSpPr>
        <p:spPr>
          <a:xfrm>
            <a:off x="1515938" y="3997145"/>
            <a:ext cx="4501500" cy="7170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3200" b="1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91" name="Google Shape;591;p7"/>
          <p:cNvSpPr txBox="1">
            <a:spLocks noGrp="1"/>
          </p:cNvSpPr>
          <p:nvPr>
            <p:ph type="body" idx="6"/>
          </p:nvPr>
        </p:nvSpPr>
        <p:spPr>
          <a:xfrm>
            <a:off x="1515994" y="4714000"/>
            <a:ext cx="4501500" cy="129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 rtl="0">
              <a:spcBef>
                <a:spcPct val="0"/>
              </a:spcBef>
              <a:spcAft>
                <a:spcPct val="0"/>
              </a:spcAft>
              <a:buSzPts val="2500"/>
              <a:buChar char="●"/>
              <a:defRPr/>
            </a:lvl1pPr>
            <a:lvl2pPr marL="914400" lvl="1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92" name="Google Shape;592;p7"/>
          <p:cNvSpPr txBox="1">
            <a:spLocks noGrp="1"/>
          </p:cNvSpPr>
          <p:nvPr>
            <p:ph type="body" idx="7"/>
          </p:nvPr>
        </p:nvSpPr>
        <p:spPr>
          <a:xfrm>
            <a:off x="7206712" y="4714000"/>
            <a:ext cx="4501500" cy="129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 rtl="0">
              <a:spcBef>
                <a:spcPct val="0"/>
              </a:spcBef>
              <a:spcAft>
                <a:spcPct val="0"/>
              </a:spcAft>
              <a:buSzPts val="2500"/>
              <a:buChar char="●"/>
              <a:defRPr/>
            </a:lvl1pPr>
            <a:lvl2pPr marL="914400" lvl="1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ct val="0"/>
              </a:spcBef>
              <a:spcAft>
                <a:spcPct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ct val="0"/>
              </a:spcBef>
              <a:spcAft>
                <a:spcPct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ct val="0"/>
              </a:spcBef>
              <a:spcAft>
                <a:spcPct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93" name="Google Shape;593;p7"/>
          <p:cNvSpPr txBox="1">
            <a:spLocks noGrp="1"/>
          </p:cNvSpPr>
          <p:nvPr>
            <p:ph type="subTitle" idx="8"/>
          </p:nvPr>
        </p:nvSpPr>
        <p:spPr>
          <a:xfrm>
            <a:off x="7206664" y="3997145"/>
            <a:ext cx="4501500" cy="7170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3200" b="1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594" name="Google Shape;594;p7"/>
          <p:cNvGrpSpPr/>
          <p:nvPr/>
        </p:nvGrpSpPr>
        <p:grpSpPr>
          <a:xfrm>
            <a:off x="1102302" y="6485565"/>
            <a:ext cx="1718929" cy="372445"/>
            <a:chOff x="8300303" y="6093240"/>
            <a:chExt cx="1718929" cy="372445"/>
          </a:xfrm>
        </p:grpSpPr>
        <p:grpSp>
          <p:nvGrpSpPr>
            <p:cNvPr id="595" name="Google Shape;595;p7"/>
            <p:cNvGrpSpPr/>
            <p:nvPr/>
          </p:nvGrpSpPr>
          <p:grpSpPr>
            <a:xfrm>
              <a:off x="8300303" y="6093240"/>
              <a:ext cx="1718927" cy="372442"/>
              <a:chOff x="3290595" y="3170847"/>
              <a:chExt cx="878932" cy="190439"/>
            </a:xfrm>
          </p:grpSpPr>
          <p:sp>
            <p:nvSpPr>
              <p:cNvPr id="596" name="Google Shape;596;p7"/>
              <p:cNvSpPr/>
              <p:nvPr/>
            </p:nvSpPr>
            <p:spPr>
              <a:xfrm>
                <a:off x="3290595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7"/>
              <p:cNvSpPr/>
              <p:nvPr/>
            </p:nvSpPr>
            <p:spPr>
              <a:xfrm>
                <a:off x="3506498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5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7"/>
              <p:cNvSpPr/>
              <p:nvPr/>
            </p:nvSpPr>
            <p:spPr>
              <a:xfrm>
                <a:off x="3722404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7"/>
              <p:cNvSpPr/>
              <p:nvPr/>
            </p:nvSpPr>
            <p:spPr>
              <a:xfrm>
                <a:off x="3938311" y="3170847"/>
                <a:ext cx="231216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16" h="190439" extrusionOk="0">
                    <a:moveTo>
                      <a:pt x="128435" y="0"/>
                    </a:moveTo>
                    <a:lnTo>
                      <a:pt x="231217" y="0"/>
                    </a:lnTo>
                    <a:lnTo>
                      <a:pt x="102766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00" name="Google Shape;600;p7"/>
            <p:cNvPicPr preferRelativeResize="0"/>
            <p:nvPr/>
          </p:nvPicPr>
          <p:blipFill>
            <a:blip r:embed="rId2">
              <a:alphaModFix amt="20000"/>
            </a:blip>
            <a:srcRect l="88653" t="17890" r="5942" b="68041"/>
            <a:stretch>
              <a:fillRect/>
            </a:stretch>
          </p:blipFill>
          <p:spPr>
            <a:xfrm rot="5400000">
              <a:off x="8973545" y="5419998"/>
              <a:ext cx="372444" cy="1718929"/>
            </a:xfrm>
            <a:custGeom>
              <a:avLst/>
              <a:gdLst/>
              <a:ahLst/>
              <a:cxnLst/>
              <a:rect l="l" t="t" r="r" b="b"/>
              <a:pathLst>
                <a:path w="372444" h="1718929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12"/>
                  </a:lnTo>
                  <a:lnTo>
                    <a:pt x="372444" y="452191"/>
                  </a:lnTo>
                  <a:close/>
                  <a:moveTo>
                    <a:pt x="0" y="623259"/>
                  </a:moveTo>
                  <a:lnTo>
                    <a:pt x="0" y="422274"/>
                  </a:lnTo>
                  <a:lnTo>
                    <a:pt x="372444" y="673453"/>
                  </a:lnTo>
                  <a:lnTo>
                    <a:pt x="372444" y="874440"/>
                  </a:lnTo>
                  <a:close/>
                  <a:moveTo>
                    <a:pt x="0" y="1045507"/>
                  </a:moveTo>
                  <a:lnTo>
                    <a:pt x="0" y="844520"/>
                  </a:lnTo>
                  <a:lnTo>
                    <a:pt x="372444" y="1095701"/>
                  </a:lnTo>
                  <a:lnTo>
                    <a:pt x="372444" y="1296688"/>
                  </a:lnTo>
                  <a:close/>
                  <a:moveTo>
                    <a:pt x="0" y="1467748"/>
                  </a:moveTo>
                  <a:lnTo>
                    <a:pt x="0" y="1266763"/>
                  </a:lnTo>
                  <a:lnTo>
                    <a:pt x="372444" y="1517942"/>
                  </a:lnTo>
                  <a:lnTo>
                    <a:pt x="372444" y="1718929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601" name="Google Shape;601;p7"/>
          <p:cNvGrpSpPr/>
          <p:nvPr/>
        </p:nvGrpSpPr>
        <p:grpSpPr>
          <a:xfrm rot="5400000" flipH="1">
            <a:off x="11168622" y="4559463"/>
            <a:ext cx="1372723" cy="674014"/>
            <a:chOff x="7673633" y="189975"/>
            <a:chExt cx="1525417" cy="750572"/>
          </a:xfrm>
        </p:grpSpPr>
        <p:sp>
          <p:nvSpPr>
            <p:cNvPr id="602" name="Google Shape;602;p7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3" name="Google Shape;603;p7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604" name="Google Shape;604;p7"/>
          <p:cNvGrpSpPr/>
          <p:nvPr/>
        </p:nvGrpSpPr>
        <p:grpSpPr>
          <a:xfrm>
            <a:off x="7613746" y="6388862"/>
            <a:ext cx="3193508" cy="469147"/>
            <a:chOff x="1439710" y="6217176"/>
            <a:chExt cx="4333706" cy="640824"/>
          </a:xfrm>
        </p:grpSpPr>
        <p:sp>
          <p:nvSpPr>
            <p:cNvPr id="605" name="Google Shape;605;p7"/>
            <p:cNvSpPr/>
            <p:nvPr/>
          </p:nvSpPr>
          <p:spPr>
            <a:xfrm>
              <a:off x="1439710" y="6217199"/>
              <a:ext cx="2177776" cy="640797"/>
            </a:xfrm>
            <a:custGeom>
              <a:avLst/>
              <a:gdLst/>
              <a:ahLst/>
              <a:cxnLst/>
              <a:rect l="l" t="t" r="r" b="b"/>
              <a:pathLst>
                <a:path w="1112529" h="327355" extrusionOk="0">
                  <a:moveTo>
                    <a:pt x="0" y="0"/>
                  </a:moveTo>
                  <a:lnTo>
                    <a:pt x="1112530" y="0"/>
                  </a:lnTo>
                  <a:lnTo>
                    <a:pt x="1112530" y="327356"/>
                  </a:lnTo>
                  <a:lnTo>
                    <a:pt x="0" y="327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3959995" y="6217176"/>
              <a:ext cx="740168" cy="640821"/>
            </a:xfrm>
            <a:custGeom>
              <a:avLst/>
              <a:gdLst/>
              <a:ahLst/>
              <a:cxnLst/>
              <a:rect l="l" t="t" r="r" b="b"/>
              <a:pathLst>
                <a:path w="378119" h="327367" extrusionOk="0">
                  <a:moveTo>
                    <a:pt x="0" y="0"/>
                  </a:moveTo>
                  <a:lnTo>
                    <a:pt x="378119" y="0"/>
                  </a:lnTo>
                  <a:lnTo>
                    <a:pt x="378119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5033255" y="6217176"/>
              <a:ext cx="740160" cy="640821"/>
            </a:xfrm>
            <a:custGeom>
              <a:avLst/>
              <a:gdLst/>
              <a:ahLst/>
              <a:cxnLst/>
              <a:rect l="l" t="t" r="r" b="b"/>
              <a:pathLst>
                <a:path w="378115" h="327367" extrusionOk="0">
                  <a:moveTo>
                    <a:pt x="0" y="0"/>
                  </a:moveTo>
                  <a:lnTo>
                    <a:pt x="378115" y="0"/>
                  </a:lnTo>
                  <a:lnTo>
                    <a:pt x="378115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8" name="Google Shape;608;p7"/>
            <p:cNvPicPr preferRelativeResize="0"/>
            <p:nvPr/>
          </p:nvPicPr>
          <p:blipFill>
            <a:blip r:embed="rId2">
              <a:alphaModFix amt="20000"/>
            </a:blip>
            <a:srcRect l="90452" t="52638" r="250" b="11892"/>
            <a:stretch>
              <a:fillRect/>
            </a:stretch>
          </p:blipFill>
          <p:spPr>
            <a:xfrm rot="5400000">
              <a:off x="3286151" y="4370736"/>
              <a:ext cx="640823" cy="4333705"/>
            </a:xfrm>
            <a:custGeom>
              <a:avLst/>
              <a:gdLst/>
              <a:ahLst/>
              <a:cxnLst/>
              <a:rect l="l" t="t" r="r" b="b"/>
              <a:pathLst>
                <a:path w="640823" h="4333705" extrusionOk="0">
                  <a:moveTo>
                    <a:pt x="23" y="4333705"/>
                  </a:moveTo>
                  <a:lnTo>
                    <a:pt x="23" y="2155927"/>
                  </a:lnTo>
                  <a:lnTo>
                    <a:pt x="640822" y="2155927"/>
                  </a:lnTo>
                  <a:lnTo>
                    <a:pt x="640822" y="4333705"/>
                  </a:lnTo>
                  <a:close/>
                  <a:moveTo>
                    <a:pt x="0" y="740160"/>
                  </a:moveTo>
                  <a:lnTo>
                    <a:pt x="0" y="0"/>
                  </a:lnTo>
                  <a:lnTo>
                    <a:pt x="640823" y="0"/>
                  </a:lnTo>
                  <a:lnTo>
                    <a:pt x="640823" y="740160"/>
                  </a:lnTo>
                  <a:close/>
                  <a:moveTo>
                    <a:pt x="0" y="1813420"/>
                  </a:moveTo>
                  <a:lnTo>
                    <a:pt x="0" y="1073252"/>
                  </a:lnTo>
                  <a:lnTo>
                    <a:pt x="640823" y="1073252"/>
                  </a:lnTo>
                  <a:lnTo>
                    <a:pt x="640823" y="181342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609" name="Google Shape;609;p7"/>
          <p:cNvSpPr txBox="1">
            <a:spLocks noGrp="1"/>
          </p:cNvSpPr>
          <p:nvPr>
            <p:ph type="title"/>
          </p:nvPr>
        </p:nvSpPr>
        <p:spPr>
          <a:xfrm>
            <a:off x="551850" y="396150"/>
            <a:ext cx="11088300" cy="98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1pPr>
            <a:lvl2pPr lvl="1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"/>
          <p:cNvSpPr txBox="1">
            <a:spLocks noGrp="1"/>
          </p:cNvSpPr>
          <p:nvPr>
            <p:ph type="title"/>
          </p:nvPr>
        </p:nvSpPr>
        <p:spPr>
          <a:xfrm>
            <a:off x="551850" y="396150"/>
            <a:ext cx="11088300" cy="98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8"/>
          <p:cNvSpPr txBox="1">
            <a:spLocks noGrp="1"/>
          </p:cNvSpPr>
          <p:nvPr>
            <p:ph type="body" idx="1"/>
          </p:nvPr>
        </p:nvSpPr>
        <p:spPr>
          <a:xfrm>
            <a:off x="1023113" y="1981150"/>
            <a:ext cx="4762800" cy="3846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68300">
              <a:spcBef>
                <a:spcPct val="0"/>
              </a:spcBef>
              <a:spcAft>
                <a:spcPct val="0"/>
              </a:spcAft>
              <a:buSzPts val="2200"/>
              <a:buChar char="●"/>
              <a:defRPr sz="2200"/>
            </a:lvl1pPr>
            <a:lvl2pPr marL="914400" lvl="1" indent="-368300">
              <a:spcBef>
                <a:spcPct val="0"/>
              </a:spcBef>
              <a:spcAft>
                <a:spcPct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ct val="0"/>
              </a:spcBef>
              <a:spcAft>
                <a:spcPct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ct val="0"/>
              </a:spcBef>
              <a:spcAft>
                <a:spcPct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ct val="0"/>
              </a:spcBef>
              <a:spcAft>
                <a:spcPct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ct val="0"/>
              </a:spcBef>
              <a:spcAft>
                <a:spcPct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ct val="0"/>
              </a:spcBef>
              <a:spcAft>
                <a:spcPct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ct val="0"/>
              </a:spcBef>
              <a:spcAft>
                <a:spcPct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ct val="0"/>
              </a:spcBef>
              <a:spcAft>
                <a:spcPct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613" name="Google Shape;613;p8"/>
          <p:cNvSpPr txBox="1">
            <a:spLocks noGrp="1"/>
          </p:cNvSpPr>
          <p:nvPr>
            <p:ph type="body" idx="2"/>
          </p:nvPr>
        </p:nvSpPr>
        <p:spPr>
          <a:xfrm>
            <a:off x="6406088" y="1981150"/>
            <a:ext cx="4762800" cy="3846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68300">
              <a:spcBef>
                <a:spcPct val="0"/>
              </a:spcBef>
              <a:spcAft>
                <a:spcPct val="0"/>
              </a:spcAft>
              <a:buSzPts val="2200"/>
              <a:buChar char="●"/>
              <a:defRPr sz="2200"/>
            </a:lvl1pPr>
            <a:lvl2pPr marL="914400" lvl="1" indent="-368300">
              <a:spcBef>
                <a:spcPct val="0"/>
              </a:spcBef>
              <a:spcAft>
                <a:spcPct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ct val="0"/>
              </a:spcBef>
              <a:spcAft>
                <a:spcPct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ct val="0"/>
              </a:spcBef>
              <a:spcAft>
                <a:spcPct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ct val="0"/>
              </a:spcBef>
              <a:spcAft>
                <a:spcPct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ct val="0"/>
              </a:spcBef>
              <a:spcAft>
                <a:spcPct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ct val="0"/>
              </a:spcBef>
              <a:spcAft>
                <a:spcPct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ct val="0"/>
              </a:spcBef>
              <a:spcAft>
                <a:spcPct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ct val="0"/>
              </a:spcBef>
              <a:spcAft>
                <a:spcPct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614" name="Google Shape;614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ct val="0"/>
                </a:spcBef>
                <a:spcAft>
                  <a:spcPct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615" name="Google Shape;615;p8"/>
          <p:cNvGrpSpPr/>
          <p:nvPr/>
        </p:nvGrpSpPr>
        <p:grpSpPr>
          <a:xfrm flipH="1">
            <a:off x="271942" y="228552"/>
            <a:ext cx="2456459" cy="2431729"/>
            <a:chOff x="3161217" y="1970080"/>
            <a:chExt cx="1395636" cy="1377828"/>
          </a:xfrm>
        </p:grpSpPr>
        <p:sp>
          <p:nvSpPr>
            <p:cNvPr id="616" name="Google Shape;616;p8"/>
            <p:cNvSpPr/>
            <p:nvPr/>
          </p:nvSpPr>
          <p:spPr>
            <a:xfrm>
              <a:off x="449370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3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3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427162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404954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7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3827449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3605373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0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3383297" y="1970080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7" y="26685"/>
                  </a:moveTo>
                  <a:cubicBezTo>
                    <a:pt x="53367" y="41424"/>
                    <a:pt x="41420" y="53370"/>
                    <a:pt x="26681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7" y="11946"/>
                    <a:pt x="53367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3161217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316210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316210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316210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316210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316210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316210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3385665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3385665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3385665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3385665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3385665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3385665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360922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360922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360922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360922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360922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360922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3832789" y="329453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3832789" y="307246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3832789" y="285038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3832789" y="2628305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8"/>
            <p:cNvSpPr/>
            <p:nvPr/>
          </p:nvSpPr>
          <p:spPr>
            <a:xfrm>
              <a:off x="3832789" y="240622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3832789" y="2184153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4056342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4056342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4056342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4056342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4056342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4056342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4279920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4279920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4279920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4279920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4279920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4279920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4503458" y="3294538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4503458" y="3072462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503458" y="2850386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4503458" y="2628305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4503458" y="2406229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4503458" y="2184153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5" name="Google Shape;665;p8"/>
          <p:cNvGrpSpPr/>
          <p:nvPr/>
        </p:nvGrpSpPr>
        <p:grpSpPr>
          <a:xfrm rot="10800000">
            <a:off x="4987326" y="6169738"/>
            <a:ext cx="1372876" cy="674089"/>
            <a:chOff x="7673633" y="189975"/>
            <a:chExt cx="1525417" cy="750572"/>
          </a:xfrm>
        </p:grpSpPr>
        <p:sp>
          <p:nvSpPr>
            <p:cNvPr id="666" name="Google Shape;666;p8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7" name="Google Shape;667;p8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668" name="Google Shape;668;p8"/>
          <p:cNvGrpSpPr/>
          <p:nvPr/>
        </p:nvGrpSpPr>
        <p:grpSpPr>
          <a:xfrm flipH="1">
            <a:off x="7946514" y="6282023"/>
            <a:ext cx="3900335" cy="575973"/>
            <a:chOff x="1439710" y="6217176"/>
            <a:chExt cx="4333706" cy="640824"/>
          </a:xfrm>
        </p:grpSpPr>
        <p:sp>
          <p:nvSpPr>
            <p:cNvPr id="669" name="Google Shape;669;p8"/>
            <p:cNvSpPr/>
            <p:nvPr/>
          </p:nvSpPr>
          <p:spPr>
            <a:xfrm>
              <a:off x="1439710" y="6217199"/>
              <a:ext cx="2177776" cy="640797"/>
            </a:xfrm>
            <a:custGeom>
              <a:avLst/>
              <a:gdLst/>
              <a:ahLst/>
              <a:cxnLst/>
              <a:rect l="l" t="t" r="r" b="b"/>
              <a:pathLst>
                <a:path w="1112529" h="327355" extrusionOk="0">
                  <a:moveTo>
                    <a:pt x="0" y="0"/>
                  </a:moveTo>
                  <a:lnTo>
                    <a:pt x="1112530" y="0"/>
                  </a:lnTo>
                  <a:lnTo>
                    <a:pt x="1112530" y="327356"/>
                  </a:lnTo>
                  <a:lnTo>
                    <a:pt x="0" y="327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3959995" y="6217176"/>
              <a:ext cx="740168" cy="640821"/>
            </a:xfrm>
            <a:custGeom>
              <a:avLst/>
              <a:gdLst/>
              <a:ahLst/>
              <a:cxnLst/>
              <a:rect l="l" t="t" r="r" b="b"/>
              <a:pathLst>
                <a:path w="378119" h="327367" extrusionOk="0">
                  <a:moveTo>
                    <a:pt x="0" y="0"/>
                  </a:moveTo>
                  <a:lnTo>
                    <a:pt x="378119" y="0"/>
                  </a:lnTo>
                  <a:lnTo>
                    <a:pt x="378119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5033255" y="6217176"/>
              <a:ext cx="740160" cy="640821"/>
            </a:xfrm>
            <a:custGeom>
              <a:avLst/>
              <a:gdLst/>
              <a:ahLst/>
              <a:cxnLst/>
              <a:rect l="l" t="t" r="r" b="b"/>
              <a:pathLst>
                <a:path w="378115" h="327367" extrusionOk="0">
                  <a:moveTo>
                    <a:pt x="0" y="0"/>
                  </a:moveTo>
                  <a:lnTo>
                    <a:pt x="378115" y="0"/>
                  </a:lnTo>
                  <a:lnTo>
                    <a:pt x="378115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72" name="Google Shape;672;p8"/>
            <p:cNvPicPr preferRelativeResize="0"/>
            <p:nvPr/>
          </p:nvPicPr>
          <p:blipFill>
            <a:blip r:embed="rId2">
              <a:alphaModFix amt="20000"/>
            </a:blip>
            <a:srcRect l="90452" t="52638" r="250" b="11892"/>
            <a:stretch>
              <a:fillRect/>
            </a:stretch>
          </p:blipFill>
          <p:spPr>
            <a:xfrm rot="5400000">
              <a:off x="3286151" y="4370736"/>
              <a:ext cx="640823" cy="4333705"/>
            </a:xfrm>
            <a:custGeom>
              <a:avLst/>
              <a:gdLst/>
              <a:ahLst/>
              <a:cxnLst/>
              <a:rect l="l" t="t" r="r" b="b"/>
              <a:pathLst>
                <a:path w="640823" h="4333705" extrusionOk="0">
                  <a:moveTo>
                    <a:pt x="23" y="4333705"/>
                  </a:moveTo>
                  <a:lnTo>
                    <a:pt x="23" y="2155927"/>
                  </a:lnTo>
                  <a:lnTo>
                    <a:pt x="640822" y="2155927"/>
                  </a:lnTo>
                  <a:lnTo>
                    <a:pt x="640822" y="4333705"/>
                  </a:lnTo>
                  <a:close/>
                  <a:moveTo>
                    <a:pt x="0" y="740160"/>
                  </a:moveTo>
                  <a:lnTo>
                    <a:pt x="0" y="0"/>
                  </a:lnTo>
                  <a:lnTo>
                    <a:pt x="640823" y="0"/>
                  </a:lnTo>
                  <a:lnTo>
                    <a:pt x="640823" y="740160"/>
                  </a:lnTo>
                  <a:close/>
                  <a:moveTo>
                    <a:pt x="0" y="1813420"/>
                  </a:moveTo>
                  <a:lnTo>
                    <a:pt x="0" y="1073252"/>
                  </a:lnTo>
                  <a:lnTo>
                    <a:pt x="640823" y="1073252"/>
                  </a:lnTo>
                  <a:lnTo>
                    <a:pt x="640823" y="181342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673" name="Google Shape;673;p8"/>
          <p:cNvGrpSpPr/>
          <p:nvPr/>
        </p:nvGrpSpPr>
        <p:grpSpPr>
          <a:xfrm flipH="1">
            <a:off x="-631306" y="5163803"/>
            <a:ext cx="1858694" cy="1694188"/>
            <a:chOff x="10438625" y="4501032"/>
            <a:chExt cx="2589792" cy="2356968"/>
          </a:xfrm>
        </p:grpSpPr>
        <p:sp>
          <p:nvSpPr>
            <p:cNvPr id="674" name="Google Shape;674;p8"/>
            <p:cNvSpPr/>
            <p:nvPr/>
          </p:nvSpPr>
          <p:spPr>
            <a:xfrm>
              <a:off x="10438629" y="4501032"/>
              <a:ext cx="2589788" cy="2356967"/>
            </a:xfrm>
            <a:custGeom>
              <a:avLst/>
              <a:gdLst/>
              <a:ahLst/>
              <a:cxnLst/>
              <a:rect l="l" t="t" r="r" b="b"/>
              <a:pathLst>
                <a:path w="1323008" h="1204070" extrusionOk="0">
                  <a:moveTo>
                    <a:pt x="661504" y="0"/>
                  </a:moveTo>
                  <a:cubicBezTo>
                    <a:pt x="296201" y="0"/>
                    <a:pt x="0" y="296173"/>
                    <a:pt x="0" y="661492"/>
                  </a:cubicBezTo>
                  <a:lnTo>
                    <a:pt x="0" y="1204070"/>
                  </a:lnTo>
                  <a:lnTo>
                    <a:pt x="335873" y="1204070"/>
                  </a:lnTo>
                  <a:lnTo>
                    <a:pt x="335873" y="673126"/>
                  </a:lnTo>
                  <a:cubicBezTo>
                    <a:pt x="335873" y="488074"/>
                    <a:pt x="485816" y="338018"/>
                    <a:pt x="670856" y="338018"/>
                  </a:cubicBezTo>
                  <a:cubicBezTo>
                    <a:pt x="855936" y="338018"/>
                    <a:pt x="1005959" y="488074"/>
                    <a:pt x="1005959" y="673126"/>
                  </a:cubicBezTo>
                  <a:lnTo>
                    <a:pt x="1005959" y="1204070"/>
                  </a:lnTo>
                  <a:lnTo>
                    <a:pt x="1323009" y="1204070"/>
                  </a:lnTo>
                  <a:lnTo>
                    <a:pt x="1323009" y="661492"/>
                  </a:lnTo>
                  <a:cubicBezTo>
                    <a:pt x="1323009" y="296173"/>
                    <a:pt x="1026807" y="0"/>
                    <a:pt x="661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75" name="Google Shape;675;p8"/>
            <p:cNvPicPr preferRelativeResize="0"/>
            <p:nvPr/>
          </p:nvPicPr>
          <p:blipFill>
            <a:blip r:embed="rId2">
              <a:alphaModFix amt="20000"/>
            </a:blip>
            <a:srcRect l="51255" t="40908" r="14547" b="37896"/>
            <a:stretch>
              <a:fillRect/>
            </a:stretch>
          </p:blipFill>
          <p:spPr>
            <a:xfrm rot="5400000">
              <a:off x="10555036" y="4384620"/>
              <a:ext cx="2356967" cy="2589790"/>
            </a:xfrm>
            <a:custGeom>
              <a:avLst/>
              <a:gdLst/>
              <a:ahLst/>
              <a:cxnLst/>
              <a:rect l="l" t="t" r="r" b="b"/>
              <a:pathLst>
                <a:path w="2356967" h="2589790" extrusionOk="0">
                  <a:moveTo>
                    <a:pt x="0" y="1294896"/>
                  </a:moveTo>
                  <a:cubicBezTo>
                    <a:pt x="0" y="579816"/>
                    <a:pt x="579759" y="0"/>
                    <a:pt x="1294871" y="0"/>
                  </a:cubicBezTo>
                  <a:lnTo>
                    <a:pt x="2356967" y="0"/>
                  </a:lnTo>
                  <a:lnTo>
                    <a:pt x="2356967" y="620626"/>
                  </a:lnTo>
                  <a:lnTo>
                    <a:pt x="1317644" y="620626"/>
                  </a:lnTo>
                  <a:cubicBezTo>
                    <a:pt x="955405" y="620626"/>
                    <a:pt x="661670" y="914296"/>
                    <a:pt x="661670" y="1276590"/>
                  </a:cubicBezTo>
                  <a:cubicBezTo>
                    <a:pt x="661670" y="1638805"/>
                    <a:pt x="955405" y="1932318"/>
                    <a:pt x="1317644" y="1932318"/>
                  </a:cubicBezTo>
                  <a:lnTo>
                    <a:pt x="2356967" y="1932318"/>
                  </a:lnTo>
                  <a:lnTo>
                    <a:pt x="2356967" y="2589790"/>
                  </a:lnTo>
                  <a:lnTo>
                    <a:pt x="1294871" y="2589790"/>
                  </a:lnTo>
                  <a:cubicBezTo>
                    <a:pt x="579759" y="2589790"/>
                    <a:pt x="0" y="2009977"/>
                    <a:pt x="0" y="1294896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676" name="Google Shape;676;p8"/>
          <p:cNvGrpSpPr/>
          <p:nvPr/>
        </p:nvGrpSpPr>
        <p:grpSpPr>
          <a:xfrm flipH="1">
            <a:off x="2171627" y="6093240"/>
            <a:ext cx="1718929" cy="372445"/>
            <a:chOff x="8300303" y="6093240"/>
            <a:chExt cx="1718929" cy="372445"/>
          </a:xfrm>
        </p:grpSpPr>
        <p:grpSp>
          <p:nvGrpSpPr>
            <p:cNvPr id="677" name="Google Shape;677;p8"/>
            <p:cNvGrpSpPr/>
            <p:nvPr/>
          </p:nvGrpSpPr>
          <p:grpSpPr>
            <a:xfrm>
              <a:off x="8300303" y="6093240"/>
              <a:ext cx="1718927" cy="372442"/>
              <a:chOff x="3290595" y="3170847"/>
              <a:chExt cx="878932" cy="190439"/>
            </a:xfrm>
          </p:grpSpPr>
          <p:sp>
            <p:nvSpPr>
              <p:cNvPr id="678" name="Google Shape;678;p8"/>
              <p:cNvSpPr/>
              <p:nvPr/>
            </p:nvSpPr>
            <p:spPr>
              <a:xfrm>
                <a:off x="3290595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8"/>
              <p:cNvSpPr/>
              <p:nvPr/>
            </p:nvSpPr>
            <p:spPr>
              <a:xfrm>
                <a:off x="3506498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5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8"/>
              <p:cNvSpPr/>
              <p:nvPr/>
            </p:nvSpPr>
            <p:spPr>
              <a:xfrm>
                <a:off x="3722404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8"/>
              <p:cNvSpPr/>
              <p:nvPr/>
            </p:nvSpPr>
            <p:spPr>
              <a:xfrm>
                <a:off x="3938311" y="3170847"/>
                <a:ext cx="231216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16" h="190439" extrusionOk="0">
                    <a:moveTo>
                      <a:pt x="128435" y="0"/>
                    </a:moveTo>
                    <a:lnTo>
                      <a:pt x="231217" y="0"/>
                    </a:lnTo>
                    <a:lnTo>
                      <a:pt x="102766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82" name="Google Shape;682;p8"/>
            <p:cNvPicPr preferRelativeResize="0"/>
            <p:nvPr/>
          </p:nvPicPr>
          <p:blipFill>
            <a:blip r:embed="rId2">
              <a:alphaModFix amt="20000"/>
            </a:blip>
            <a:srcRect l="88653" t="17890" r="5942" b="68041"/>
            <a:stretch>
              <a:fillRect/>
            </a:stretch>
          </p:blipFill>
          <p:spPr>
            <a:xfrm rot="5400000">
              <a:off x="8973545" y="5419998"/>
              <a:ext cx="372444" cy="1718929"/>
            </a:xfrm>
            <a:custGeom>
              <a:avLst/>
              <a:gdLst/>
              <a:ahLst/>
              <a:cxnLst/>
              <a:rect l="l" t="t" r="r" b="b"/>
              <a:pathLst>
                <a:path w="372444" h="1718929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12"/>
                  </a:lnTo>
                  <a:lnTo>
                    <a:pt x="372444" y="452191"/>
                  </a:lnTo>
                  <a:close/>
                  <a:moveTo>
                    <a:pt x="0" y="623259"/>
                  </a:moveTo>
                  <a:lnTo>
                    <a:pt x="0" y="422274"/>
                  </a:lnTo>
                  <a:lnTo>
                    <a:pt x="372444" y="673453"/>
                  </a:lnTo>
                  <a:lnTo>
                    <a:pt x="372444" y="874440"/>
                  </a:lnTo>
                  <a:close/>
                  <a:moveTo>
                    <a:pt x="0" y="1045507"/>
                  </a:moveTo>
                  <a:lnTo>
                    <a:pt x="0" y="844520"/>
                  </a:lnTo>
                  <a:lnTo>
                    <a:pt x="372444" y="1095701"/>
                  </a:lnTo>
                  <a:lnTo>
                    <a:pt x="372444" y="1296688"/>
                  </a:lnTo>
                  <a:close/>
                  <a:moveTo>
                    <a:pt x="0" y="1467748"/>
                  </a:moveTo>
                  <a:lnTo>
                    <a:pt x="0" y="1266763"/>
                  </a:lnTo>
                  <a:lnTo>
                    <a:pt x="372444" y="1517942"/>
                  </a:lnTo>
                  <a:lnTo>
                    <a:pt x="372444" y="1718929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683" name="Google Shape;683;p8"/>
          <p:cNvGrpSpPr/>
          <p:nvPr/>
        </p:nvGrpSpPr>
        <p:grpSpPr>
          <a:xfrm rot="5400000">
            <a:off x="11167376" y="3272621"/>
            <a:ext cx="1372876" cy="674089"/>
            <a:chOff x="7673633" y="189975"/>
            <a:chExt cx="1525417" cy="750572"/>
          </a:xfrm>
        </p:grpSpPr>
        <p:sp>
          <p:nvSpPr>
            <p:cNvPr id="684" name="Google Shape;684;p8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85" name="Google Shape;685;p8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9"/>
          <p:cNvGrpSpPr/>
          <p:nvPr/>
        </p:nvGrpSpPr>
        <p:grpSpPr>
          <a:xfrm>
            <a:off x="255606" y="189715"/>
            <a:ext cx="2026882" cy="2001020"/>
            <a:chOff x="3161217" y="1970080"/>
            <a:chExt cx="1395636" cy="1377828"/>
          </a:xfrm>
        </p:grpSpPr>
        <p:sp>
          <p:nvSpPr>
            <p:cNvPr id="688" name="Google Shape;688;p9"/>
            <p:cNvSpPr/>
            <p:nvPr/>
          </p:nvSpPr>
          <p:spPr>
            <a:xfrm>
              <a:off x="449370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3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3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427162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404954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7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3827449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3605373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0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3383297" y="1970080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7" y="26685"/>
                  </a:moveTo>
                  <a:cubicBezTo>
                    <a:pt x="53367" y="41424"/>
                    <a:pt x="41420" y="53370"/>
                    <a:pt x="26681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7" y="11946"/>
                    <a:pt x="53367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3161217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316210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316210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316210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316210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316210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316210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3385665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3385665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385665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3385665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3385665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3385665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360922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360922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360922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360922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360922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360922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3832789" y="329453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3832789" y="307246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3832789" y="285038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3832789" y="2628305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3832789" y="240622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3832789" y="2184153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4056342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4056342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9"/>
            <p:cNvSpPr/>
            <p:nvPr/>
          </p:nvSpPr>
          <p:spPr>
            <a:xfrm>
              <a:off x="4056342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4056342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4056342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4056342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4279920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4279920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4279920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4279920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4279920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4279920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4503458" y="3294538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4503458" y="3072462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4503458" y="2850386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4503458" y="2628305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4503458" y="2406229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4503458" y="2184153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7" name="Google Shape;737;p9"/>
          <p:cNvGrpSpPr/>
          <p:nvPr/>
        </p:nvGrpSpPr>
        <p:grpSpPr>
          <a:xfrm>
            <a:off x="9370003" y="6485565"/>
            <a:ext cx="1718929" cy="372445"/>
            <a:chOff x="8300303" y="6093240"/>
            <a:chExt cx="1718929" cy="372445"/>
          </a:xfrm>
        </p:grpSpPr>
        <p:grpSp>
          <p:nvGrpSpPr>
            <p:cNvPr id="738" name="Google Shape;738;p9"/>
            <p:cNvGrpSpPr/>
            <p:nvPr/>
          </p:nvGrpSpPr>
          <p:grpSpPr>
            <a:xfrm>
              <a:off x="8300303" y="6093240"/>
              <a:ext cx="1718927" cy="372442"/>
              <a:chOff x="3290595" y="3170847"/>
              <a:chExt cx="878932" cy="190439"/>
            </a:xfrm>
          </p:grpSpPr>
          <p:sp>
            <p:nvSpPr>
              <p:cNvPr id="739" name="Google Shape;739;p9"/>
              <p:cNvSpPr/>
              <p:nvPr/>
            </p:nvSpPr>
            <p:spPr>
              <a:xfrm>
                <a:off x="3290595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9"/>
              <p:cNvSpPr/>
              <p:nvPr/>
            </p:nvSpPr>
            <p:spPr>
              <a:xfrm>
                <a:off x="3506498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5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9"/>
              <p:cNvSpPr/>
              <p:nvPr/>
            </p:nvSpPr>
            <p:spPr>
              <a:xfrm>
                <a:off x="3722404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9"/>
              <p:cNvSpPr/>
              <p:nvPr/>
            </p:nvSpPr>
            <p:spPr>
              <a:xfrm>
                <a:off x="3938311" y="3170847"/>
                <a:ext cx="231216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16" h="190439" extrusionOk="0">
                    <a:moveTo>
                      <a:pt x="128435" y="0"/>
                    </a:moveTo>
                    <a:lnTo>
                      <a:pt x="231217" y="0"/>
                    </a:lnTo>
                    <a:lnTo>
                      <a:pt x="102766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43" name="Google Shape;743;p9"/>
            <p:cNvPicPr preferRelativeResize="0"/>
            <p:nvPr/>
          </p:nvPicPr>
          <p:blipFill>
            <a:blip r:embed="rId2">
              <a:alphaModFix amt="20000"/>
            </a:blip>
            <a:srcRect l="88653" t="17890" r="5942" b="68041"/>
            <a:stretch>
              <a:fillRect/>
            </a:stretch>
          </p:blipFill>
          <p:spPr>
            <a:xfrm rot="5400000">
              <a:off x="8973545" y="5419998"/>
              <a:ext cx="372444" cy="1718929"/>
            </a:xfrm>
            <a:custGeom>
              <a:avLst/>
              <a:gdLst/>
              <a:ahLst/>
              <a:cxnLst/>
              <a:rect l="l" t="t" r="r" b="b"/>
              <a:pathLst>
                <a:path w="372444" h="1718929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12"/>
                  </a:lnTo>
                  <a:lnTo>
                    <a:pt x="372444" y="452191"/>
                  </a:lnTo>
                  <a:close/>
                  <a:moveTo>
                    <a:pt x="0" y="623259"/>
                  </a:moveTo>
                  <a:lnTo>
                    <a:pt x="0" y="422274"/>
                  </a:lnTo>
                  <a:lnTo>
                    <a:pt x="372444" y="673453"/>
                  </a:lnTo>
                  <a:lnTo>
                    <a:pt x="372444" y="874440"/>
                  </a:lnTo>
                  <a:close/>
                  <a:moveTo>
                    <a:pt x="0" y="1045507"/>
                  </a:moveTo>
                  <a:lnTo>
                    <a:pt x="0" y="844520"/>
                  </a:lnTo>
                  <a:lnTo>
                    <a:pt x="372444" y="1095701"/>
                  </a:lnTo>
                  <a:lnTo>
                    <a:pt x="372444" y="1296688"/>
                  </a:lnTo>
                  <a:close/>
                  <a:moveTo>
                    <a:pt x="0" y="1467748"/>
                  </a:moveTo>
                  <a:lnTo>
                    <a:pt x="0" y="1266763"/>
                  </a:lnTo>
                  <a:lnTo>
                    <a:pt x="372444" y="1517942"/>
                  </a:lnTo>
                  <a:lnTo>
                    <a:pt x="372444" y="1718929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744" name="Google Shape;744;p9"/>
          <p:cNvGrpSpPr/>
          <p:nvPr/>
        </p:nvGrpSpPr>
        <p:grpSpPr>
          <a:xfrm rot="-5400000">
            <a:off x="-349353" y="4559463"/>
            <a:ext cx="1372723" cy="674014"/>
            <a:chOff x="7673633" y="189975"/>
            <a:chExt cx="1525417" cy="750572"/>
          </a:xfrm>
        </p:grpSpPr>
        <p:sp>
          <p:nvSpPr>
            <p:cNvPr id="745" name="Google Shape;745;p9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46" name="Google Shape;746;p9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747" name="Google Shape;747;p9"/>
          <p:cNvSpPr txBox="1">
            <a:spLocks noGrp="1"/>
          </p:cNvSpPr>
          <p:nvPr>
            <p:ph type="title"/>
          </p:nvPr>
        </p:nvSpPr>
        <p:spPr>
          <a:xfrm>
            <a:off x="924900" y="409225"/>
            <a:ext cx="10342200" cy="98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1pPr>
            <a:lvl2pPr lvl="1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9"/>
          <p:cNvSpPr txBox="1">
            <a:spLocks noGrp="1"/>
          </p:cNvSpPr>
          <p:nvPr>
            <p:ph type="body" idx="1"/>
          </p:nvPr>
        </p:nvSpPr>
        <p:spPr>
          <a:xfrm>
            <a:off x="934500" y="3451362"/>
            <a:ext cx="3147300" cy="242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ctr" rtl="0">
              <a:spcBef>
                <a:spcPct val="0"/>
              </a:spcBef>
              <a:spcAft>
                <a:spcPct val="0"/>
              </a:spcAft>
              <a:buSzPts val="1900"/>
              <a:buChar char="●"/>
              <a:defRPr sz="1900"/>
            </a:lvl1pPr>
            <a:lvl2pPr marL="914400" lvl="1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49" name="Google Shape;749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ct val="0"/>
                </a:spcBef>
                <a:spcAft>
                  <a:spcPct val="0"/>
                </a:spcAft>
                <a:buNone/>
              </a:pPr>
              <a:t>‹#›</a:t>
            </a:fld>
            <a:endParaRPr/>
          </a:p>
        </p:txBody>
      </p:sp>
      <p:sp>
        <p:nvSpPr>
          <p:cNvPr id="750" name="Google Shape;750;p9"/>
          <p:cNvSpPr txBox="1">
            <a:spLocks noGrp="1"/>
          </p:cNvSpPr>
          <p:nvPr>
            <p:ph type="subTitle" idx="2"/>
          </p:nvPr>
        </p:nvSpPr>
        <p:spPr>
          <a:xfrm>
            <a:off x="594347" y="1924272"/>
            <a:ext cx="3354900" cy="1051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b="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51" name="Google Shape;751;p9"/>
          <p:cNvSpPr txBox="1">
            <a:spLocks noGrp="1"/>
          </p:cNvSpPr>
          <p:nvPr>
            <p:ph type="body" idx="3"/>
          </p:nvPr>
        </p:nvSpPr>
        <p:spPr>
          <a:xfrm>
            <a:off x="4522350" y="3451375"/>
            <a:ext cx="3147300" cy="242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ctr" rtl="0">
              <a:spcBef>
                <a:spcPct val="0"/>
              </a:spcBef>
              <a:spcAft>
                <a:spcPct val="0"/>
              </a:spcAft>
              <a:buSzPts val="1900"/>
              <a:buChar char="●"/>
              <a:defRPr sz="1900"/>
            </a:lvl1pPr>
            <a:lvl2pPr marL="914400" lvl="1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52" name="Google Shape;752;p9"/>
          <p:cNvSpPr txBox="1">
            <a:spLocks noGrp="1"/>
          </p:cNvSpPr>
          <p:nvPr>
            <p:ph type="subTitle" idx="4"/>
          </p:nvPr>
        </p:nvSpPr>
        <p:spPr>
          <a:xfrm>
            <a:off x="4418683" y="1924281"/>
            <a:ext cx="3354900" cy="1051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b="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53" name="Google Shape;753;p9"/>
          <p:cNvSpPr txBox="1">
            <a:spLocks noGrp="1"/>
          </p:cNvSpPr>
          <p:nvPr>
            <p:ph type="body" idx="5"/>
          </p:nvPr>
        </p:nvSpPr>
        <p:spPr>
          <a:xfrm>
            <a:off x="8110200" y="3451362"/>
            <a:ext cx="3147300" cy="242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ctr" rtl="0">
              <a:spcBef>
                <a:spcPct val="0"/>
              </a:spcBef>
              <a:spcAft>
                <a:spcPct val="0"/>
              </a:spcAft>
              <a:buSzPts val="1900"/>
              <a:buChar char="●"/>
              <a:defRPr sz="1900"/>
            </a:lvl1pPr>
            <a:lvl2pPr marL="914400" lvl="1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ct val="0"/>
              </a:spcBef>
              <a:spcAft>
                <a:spcPct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54" name="Google Shape;754;p9"/>
          <p:cNvSpPr txBox="1">
            <a:spLocks noGrp="1"/>
          </p:cNvSpPr>
          <p:nvPr>
            <p:ph type="subTitle" idx="6"/>
          </p:nvPr>
        </p:nvSpPr>
        <p:spPr>
          <a:xfrm>
            <a:off x="8243020" y="1924272"/>
            <a:ext cx="3354900" cy="1051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b="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755" name="Google Shape;755;p9"/>
          <p:cNvGrpSpPr/>
          <p:nvPr/>
        </p:nvGrpSpPr>
        <p:grpSpPr>
          <a:xfrm>
            <a:off x="755746" y="6388862"/>
            <a:ext cx="3193508" cy="469147"/>
            <a:chOff x="1439710" y="6217176"/>
            <a:chExt cx="4333706" cy="640824"/>
          </a:xfrm>
        </p:grpSpPr>
        <p:sp>
          <p:nvSpPr>
            <p:cNvPr id="756" name="Google Shape;756;p9"/>
            <p:cNvSpPr/>
            <p:nvPr/>
          </p:nvSpPr>
          <p:spPr>
            <a:xfrm>
              <a:off x="1439710" y="6217199"/>
              <a:ext cx="2177776" cy="640797"/>
            </a:xfrm>
            <a:custGeom>
              <a:avLst/>
              <a:gdLst/>
              <a:ahLst/>
              <a:cxnLst/>
              <a:rect l="l" t="t" r="r" b="b"/>
              <a:pathLst>
                <a:path w="1112529" h="327355" extrusionOk="0">
                  <a:moveTo>
                    <a:pt x="0" y="0"/>
                  </a:moveTo>
                  <a:lnTo>
                    <a:pt x="1112530" y="0"/>
                  </a:lnTo>
                  <a:lnTo>
                    <a:pt x="1112530" y="327356"/>
                  </a:lnTo>
                  <a:lnTo>
                    <a:pt x="0" y="327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9"/>
            <p:cNvSpPr/>
            <p:nvPr/>
          </p:nvSpPr>
          <p:spPr>
            <a:xfrm>
              <a:off x="3959995" y="6217176"/>
              <a:ext cx="740168" cy="640821"/>
            </a:xfrm>
            <a:custGeom>
              <a:avLst/>
              <a:gdLst/>
              <a:ahLst/>
              <a:cxnLst/>
              <a:rect l="l" t="t" r="r" b="b"/>
              <a:pathLst>
                <a:path w="378119" h="327367" extrusionOk="0">
                  <a:moveTo>
                    <a:pt x="0" y="0"/>
                  </a:moveTo>
                  <a:lnTo>
                    <a:pt x="378119" y="0"/>
                  </a:lnTo>
                  <a:lnTo>
                    <a:pt x="378119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9"/>
            <p:cNvSpPr/>
            <p:nvPr/>
          </p:nvSpPr>
          <p:spPr>
            <a:xfrm>
              <a:off x="5033255" y="6217176"/>
              <a:ext cx="740160" cy="640821"/>
            </a:xfrm>
            <a:custGeom>
              <a:avLst/>
              <a:gdLst/>
              <a:ahLst/>
              <a:cxnLst/>
              <a:rect l="l" t="t" r="r" b="b"/>
              <a:pathLst>
                <a:path w="378115" h="327367" extrusionOk="0">
                  <a:moveTo>
                    <a:pt x="0" y="0"/>
                  </a:moveTo>
                  <a:lnTo>
                    <a:pt x="378115" y="0"/>
                  </a:lnTo>
                  <a:lnTo>
                    <a:pt x="378115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9" name="Google Shape;759;p9"/>
            <p:cNvPicPr preferRelativeResize="0"/>
            <p:nvPr/>
          </p:nvPicPr>
          <p:blipFill>
            <a:blip r:embed="rId2">
              <a:alphaModFix amt="20000"/>
            </a:blip>
            <a:srcRect l="90452" t="52638" r="250" b="11892"/>
            <a:stretch>
              <a:fillRect/>
            </a:stretch>
          </p:blipFill>
          <p:spPr>
            <a:xfrm rot="5400000">
              <a:off x="3286151" y="4370736"/>
              <a:ext cx="640823" cy="4333705"/>
            </a:xfrm>
            <a:custGeom>
              <a:avLst/>
              <a:gdLst/>
              <a:ahLst/>
              <a:cxnLst/>
              <a:rect l="l" t="t" r="r" b="b"/>
              <a:pathLst>
                <a:path w="640823" h="4333705" extrusionOk="0">
                  <a:moveTo>
                    <a:pt x="23" y="4333705"/>
                  </a:moveTo>
                  <a:lnTo>
                    <a:pt x="23" y="2155927"/>
                  </a:lnTo>
                  <a:lnTo>
                    <a:pt x="640822" y="2155927"/>
                  </a:lnTo>
                  <a:lnTo>
                    <a:pt x="640822" y="4333705"/>
                  </a:lnTo>
                  <a:close/>
                  <a:moveTo>
                    <a:pt x="0" y="740160"/>
                  </a:moveTo>
                  <a:lnTo>
                    <a:pt x="0" y="0"/>
                  </a:lnTo>
                  <a:lnTo>
                    <a:pt x="640823" y="0"/>
                  </a:lnTo>
                  <a:lnTo>
                    <a:pt x="640823" y="740160"/>
                  </a:lnTo>
                  <a:close/>
                  <a:moveTo>
                    <a:pt x="0" y="1813420"/>
                  </a:moveTo>
                  <a:lnTo>
                    <a:pt x="0" y="1073252"/>
                  </a:lnTo>
                  <a:lnTo>
                    <a:pt x="640823" y="1073252"/>
                  </a:lnTo>
                  <a:lnTo>
                    <a:pt x="640823" y="181342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0" name="Google Shape;930;p12"/>
          <p:cNvGrpSpPr/>
          <p:nvPr/>
        </p:nvGrpSpPr>
        <p:grpSpPr>
          <a:xfrm>
            <a:off x="255606" y="189715"/>
            <a:ext cx="2026882" cy="2001020"/>
            <a:chOff x="3161217" y="1970080"/>
            <a:chExt cx="1395636" cy="1377828"/>
          </a:xfrm>
        </p:grpSpPr>
        <p:sp>
          <p:nvSpPr>
            <p:cNvPr id="931" name="Google Shape;931;p12"/>
            <p:cNvSpPr/>
            <p:nvPr/>
          </p:nvSpPr>
          <p:spPr>
            <a:xfrm>
              <a:off x="449370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3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3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12"/>
            <p:cNvSpPr/>
            <p:nvPr/>
          </p:nvSpPr>
          <p:spPr>
            <a:xfrm>
              <a:off x="427162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12"/>
            <p:cNvSpPr/>
            <p:nvPr/>
          </p:nvSpPr>
          <p:spPr>
            <a:xfrm>
              <a:off x="404954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7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12"/>
            <p:cNvSpPr/>
            <p:nvPr/>
          </p:nvSpPr>
          <p:spPr>
            <a:xfrm>
              <a:off x="3827449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12"/>
            <p:cNvSpPr/>
            <p:nvPr/>
          </p:nvSpPr>
          <p:spPr>
            <a:xfrm>
              <a:off x="3605373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0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12"/>
            <p:cNvSpPr/>
            <p:nvPr/>
          </p:nvSpPr>
          <p:spPr>
            <a:xfrm>
              <a:off x="3383297" y="1970080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7" y="26685"/>
                  </a:moveTo>
                  <a:cubicBezTo>
                    <a:pt x="53367" y="41424"/>
                    <a:pt x="41420" y="53370"/>
                    <a:pt x="26681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7" y="11946"/>
                    <a:pt x="53367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12"/>
            <p:cNvSpPr/>
            <p:nvPr/>
          </p:nvSpPr>
          <p:spPr>
            <a:xfrm>
              <a:off x="3161217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12"/>
            <p:cNvSpPr/>
            <p:nvPr/>
          </p:nvSpPr>
          <p:spPr>
            <a:xfrm>
              <a:off x="316210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12"/>
            <p:cNvSpPr/>
            <p:nvPr/>
          </p:nvSpPr>
          <p:spPr>
            <a:xfrm>
              <a:off x="316210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12"/>
            <p:cNvSpPr/>
            <p:nvPr/>
          </p:nvSpPr>
          <p:spPr>
            <a:xfrm>
              <a:off x="316210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12"/>
            <p:cNvSpPr/>
            <p:nvPr/>
          </p:nvSpPr>
          <p:spPr>
            <a:xfrm>
              <a:off x="316210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12"/>
            <p:cNvSpPr/>
            <p:nvPr/>
          </p:nvSpPr>
          <p:spPr>
            <a:xfrm>
              <a:off x="316210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12"/>
            <p:cNvSpPr/>
            <p:nvPr/>
          </p:nvSpPr>
          <p:spPr>
            <a:xfrm>
              <a:off x="316210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12"/>
            <p:cNvSpPr/>
            <p:nvPr/>
          </p:nvSpPr>
          <p:spPr>
            <a:xfrm>
              <a:off x="3385665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12"/>
            <p:cNvSpPr/>
            <p:nvPr/>
          </p:nvSpPr>
          <p:spPr>
            <a:xfrm>
              <a:off x="3385665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2"/>
            <p:cNvSpPr/>
            <p:nvPr/>
          </p:nvSpPr>
          <p:spPr>
            <a:xfrm>
              <a:off x="3385665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12"/>
            <p:cNvSpPr/>
            <p:nvPr/>
          </p:nvSpPr>
          <p:spPr>
            <a:xfrm>
              <a:off x="3385665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12"/>
            <p:cNvSpPr/>
            <p:nvPr/>
          </p:nvSpPr>
          <p:spPr>
            <a:xfrm>
              <a:off x="3385665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2"/>
            <p:cNvSpPr/>
            <p:nvPr/>
          </p:nvSpPr>
          <p:spPr>
            <a:xfrm>
              <a:off x="3385665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2"/>
            <p:cNvSpPr/>
            <p:nvPr/>
          </p:nvSpPr>
          <p:spPr>
            <a:xfrm>
              <a:off x="360922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12"/>
            <p:cNvSpPr/>
            <p:nvPr/>
          </p:nvSpPr>
          <p:spPr>
            <a:xfrm>
              <a:off x="360922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12"/>
            <p:cNvSpPr/>
            <p:nvPr/>
          </p:nvSpPr>
          <p:spPr>
            <a:xfrm>
              <a:off x="360922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12"/>
            <p:cNvSpPr/>
            <p:nvPr/>
          </p:nvSpPr>
          <p:spPr>
            <a:xfrm>
              <a:off x="360922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2"/>
            <p:cNvSpPr/>
            <p:nvPr/>
          </p:nvSpPr>
          <p:spPr>
            <a:xfrm>
              <a:off x="360922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2"/>
            <p:cNvSpPr/>
            <p:nvPr/>
          </p:nvSpPr>
          <p:spPr>
            <a:xfrm>
              <a:off x="360922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12"/>
            <p:cNvSpPr/>
            <p:nvPr/>
          </p:nvSpPr>
          <p:spPr>
            <a:xfrm>
              <a:off x="3832789" y="329453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12"/>
            <p:cNvSpPr/>
            <p:nvPr/>
          </p:nvSpPr>
          <p:spPr>
            <a:xfrm>
              <a:off x="3832789" y="307246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12"/>
            <p:cNvSpPr/>
            <p:nvPr/>
          </p:nvSpPr>
          <p:spPr>
            <a:xfrm>
              <a:off x="3832789" y="285038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2"/>
            <p:cNvSpPr/>
            <p:nvPr/>
          </p:nvSpPr>
          <p:spPr>
            <a:xfrm>
              <a:off x="3832789" y="2628305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2"/>
            <p:cNvSpPr/>
            <p:nvPr/>
          </p:nvSpPr>
          <p:spPr>
            <a:xfrm>
              <a:off x="3832789" y="240622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12"/>
            <p:cNvSpPr/>
            <p:nvPr/>
          </p:nvSpPr>
          <p:spPr>
            <a:xfrm>
              <a:off x="3832789" y="2184153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2"/>
            <p:cNvSpPr/>
            <p:nvPr/>
          </p:nvSpPr>
          <p:spPr>
            <a:xfrm>
              <a:off x="4056342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2"/>
            <p:cNvSpPr/>
            <p:nvPr/>
          </p:nvSpPr>
          <p:spPr>
            <a:xfrm>
              <a:off x="4056342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2"/>
            <p:cNvSpPr/>
            <p:nvPr/>
          </p:nvSpPr>
          <p:spPr>
            <a:xfrm>
              <a:off x="4056342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12"/>
            <p:cNvSpPr/>
            <p:nvPr/>
          </p:nvSpPr>
          <p:spPr>
            <a:xfrm>
              <a:off x="4056342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12"/>
            <p:cNvSpPr/>
            <p:nvPr/>
          </p:nvSpPr>
          <p:spPr>
            <a:xfrm>
              <a:off x="4056342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2"/>
            <p:cNvSpPr/>
            <p:nvPr/>
          </p:nvSpPr>
          <p:spPr>
            <a:xfrm>
              <a:off x="4056342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2"/>
            <p:cNvSpPr/>
            <p:nvPr/>
          </p:nvSpPr>
          <p:spPr>
            <a:xfrm>
              <a:off x="4279920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2"/>
            <p:cNvSpPr/>
            <p:nvPr/>
          </p:nvSpPr>
          <p:spPr>
            <a:xfrm>
              <a:off x="4279920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2"/>
            <p:cNvSpPr/>
            <p:nvPr/>
          </p:nvSpPr>
          <p:spPr>
            <a:xfrm>
              <a:off x="4279920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2"/>
            <p:cNvSpPr/>
            <p:nvPr/>
          </p:nvSpPr>
          <p:spPr>
            <a:xfrm>
              <a:off x="4279920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12"/>
            <p:cNvSpPr/>
            <p:nvPr/>
          </p:nvSpPr>
          <p:spPr>
            <a:xfrm>
              <a:off x="4279920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12"/>
            <p:cNvSpPr/>
            <p:nvPr/>
          </p:nvSpPr>
          <p:spPr>
            <a:xfrm>
              <a:off x="4279920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2"/>
            <p:cNvSpPr/>
            <p:nvPr/>
          </p:nvSpPr>
          <p:spPr>
            <a:xfrm>
              <a:off x="4503458" y="3294538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12"/>
            <p:cNvSpPr/>
            <p:nvPr/>
          </p:nvSpPr>
          <p:spPr>
            <a:xfrm>
              <a:off x="4503458" y="3072462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2"/>
            <p:cNvSpPr/>
            <p:nvPr/>
          </p:nvSpPr>
          <p:spPr>
            <a:xfrm>
              <a:off x="4503458" y="2850386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2"/>
            <p:cNvSpPr/>
            <p:nvPr/>
          </p:nvSpPr>
          <p:spPr>
            <a:xfrm>
              <a:off x="4503458" y="2628305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2"/>
            <p:cNvSpPr/>
            <p:nvPr/>
          </p:nvSpPr>
          <p:spPr>
            <a:xfrm>
              <a:off x="4503458" y="2406229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2"/>
            <p:cNvSpPr/>
            <p:nvPr/>
          </p:nvSpPr>
          <p:spPr>
            <a:xfrm>
              <a:off x="4503458" y="2184153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0" name="Google Shape;980;p12"/>
          <p:cNvSpPr txBox="1">
            <a:spLocks noGrp="1"/>
          </p:cNvSpPr>
          <p:nvPr>
            <p:ph type="title"/>
          </p:nvPr>
        </p:nvSpPr>
        <p:spPr>
          <a:xfrm>
            <a:off x="415600" y="396150"/>
            <a:ext cx="11360700" cy="960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ct val="0"/>
                </a:spcBef>
                <a:spcAft>
                  <a:spcPct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982" name="Google Shape;982;p12"/>
          <p:cNvGrpSpPr/>
          <p:nvPr/>
        </p:nvGrpSpPr>
        <p:grpSpPr>
          <a:xfrm rot="5400000" flipH="1">
            <a:off x="11168643" y="3034213"/>
            <a:ext cx="1372723" cy="674014"/>
            <a:chOff x="7673633" y="189975"/>
            <a:chExt cx="1525417" cy="750572"/>
          </a:xfrm>
        </p:grpSpPr>
        <p:sp>
          <p:nvSpPr>
            <p:cNvPr id="983" name="Google Shape;983;p12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84" name="Google Shape;984;p12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985" name="Google Shape;985;p12"/>
          <p:cNvGrpSpPr/>
          <p:nvPr/>
        </p:nvGrpSpPr>
        <p:grpSpPr>
          <a:xfrm>
            <a:off x="9370003" y="6485565"/>
            <a:ext cx="1718929" cy="372445"/>
            <a:chOff x="8300303" y="6093240"/>
            <a:chExt cx="1718929" cy="372445"/>
          </a:xfrm>
        </p:grpSpPr>
        <p:grpSp>
          <p:nvGrpSpPr>
            <p:cNvPr id="986" name="Google Shape;986;p12"/>
            <p:cNvGrpSpPr/>
            <p:nvPr/>
          </p:nvGrpSpPr>
          <p:grpSpPr>
            <a:xfrm>
              <a:off x="8300303" y="6093240"/>
              <a:ext cx="1718927" cy="372442"/>
              <a:chOff x="3290595" y="3170847"/>
              <a:chExt cx="878932" cy="190439"/>
            </a:xfrm>
          </p:grpSpPr>
          <p:sp>
            <p:nvSpPr>
              <p:cNvPr id="987" name="Google Shape;987;p12"/>
              <p:cNvSpPr/>
              <p:nvPr/>
            </p:nvSpPr>
            <p:spPr>
              <a:xfrm>
                <a:off x="3290595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12"/>
              <p:cNvSpPr/>
              <p:nvPr/>
            </p:nvSpPr>
            <p:spPr>
              <a:xfrm>
                <a:off x="3506498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5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12"/>
              <p:cNvSpPr/>
              <p:nvPr/>
            </p:nvSpPr>
            <p:spPr>
              <a:xfrm>
                <a:off x="3722404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12"/>
              <p:cNvSpPr/>
              <p:nvPr/>
            </p:nvSpPr>
            <p:spPr>
              <a:xfrm>
                <a:off x="3938311" y="3170847"/>
                <a:ext cx="231216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16" h="190439" extrusionOk="0">
                    <a:moveTo>
                      <a:pt x="128435" y="0"/>
                    </a:moveTo>
                    <a:lnTo>
                      <a:pt x="231217" y="0"/>
                    </a:lnTo>
                    <a:lnTo>
                      <a:pt x="102766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991" name="Google Shape;991;p12"/>
            <p:cNvPicPr preferRelativeResize="0"/>
            <p:nvPr/>
          </p:nvPicPr>
          <p:blipFill>
            <a:blip r:embed="rId2">
              <a:alphaModFix amt="20000"/>
            </a:blip>
            <a:srcRect l="88653" t="17890" r="5942" b="68041"/>
            <a:stretch>
              <a:fillRect/>
            </a:stretch>
          </p:blipFill>
          <p:spPr>
            <a:xfrm rot="5400000">
              <a:off x="8973545" y="5419998"/>
              <a:ext cx="372444" cy="1718929"/>
            </a:xfrm>
            <a:custGeom>
              <a:avLst/>
              <a:gdLst/>
              <a:ahLst/>
              <a:cxnLst/>
              <a:rect l="l" t="t" r="r" b="b"/>
              <a:pathLst>
                <a:path w="372444" h="1718929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12"/>
                  </a:lnTo>
                  <a:lnTo>
                    <a:pt x="372444" y="452191"/>
                  </a:lnTo>
                  <a:close/>
                  <a:moveTo>
                    <a:pt x="0" y="623259"/>
                  </a:moveTo>
                  <a:lnTo>
                    <a:pt x="0" y="422274"/>
                  </a:lnTo>
                  <a:lnTo>
                    <a:pt x="372444" y="673453"/>
                  </a:lnTo>
                  <a:lnTo>
                    <a:pt x="372444" y="874440"/>
                  </a:lnTo>
                  <a:close/>
                  <a:moveTo>
                    <a:pt x="0" y="1045507"/>
                  </a:moveTo>
                  <a:lnTo>
                    <a:pt x="0" y="844520"/>
                  </a:lnTo>
                  <a:lnTo>
                    <a:pt x="372444" y="1095701"/>
                  </a:lnTo>
                  <a:lnTo>
                    <a:pt x="372444" y="1296688"/>
                  </a:lnTo>
                  <a:close/>
                  <a:moveTo>
                    <a:pt x="0" y="1467748"/>
                  </a:moveTo>
                  <a:lnTo>
                    <a:pt x="0" y="1266763"/>
                  </a:lnTo>
                  <a:lnTo>
                    <a:pt x="372444" y="1517942"/>
                  </a:lnTo>
                  <a:lnTo>
                    <a:pt x="372444" y="1718929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992" name="Google Shape;992;p12"/>
          <p:cNvGrpSpPr/>
          <p:nvPr/>
        </p:nvGrpSpPr>
        <p:grpSpPr>
          <a:xfrm rot="-5400000">
            <a:off x="-349353" y="4559463"/>
            <a:ext cx="1372723" cy="674014"/>
            <a:chOff x="7673633" y="189975"/>
            <a:chExt cx="1525417" cy="750572"/>
          </a:xfrm>
        </p:grpSpPr>
        <p:sp>
          <p:nvSpPr>
            <p:cNvPr id="993" name="Google Shape;993;p12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94" name="Google Shape;994;p12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995" name="Google Shape;995;p12"/>
          <p:cNvGrpSpPr/>
          <p:nvPr/>
        </p:nvGrpSpPr>
        <p:grpSpPr>
          <a:xfrm>
            <a:off x="415610" y="6388862"/>
            <a:ext cx="3193508" cy="469147"/>
            <a:chOff x="1439710" y="6217176"/>
            <a:chExt cx="4333706" cy="640824"/>
          </a:xfrm>
        </p:grpSpPr>
        <p:sp>
          <p:nvSpPr>
            <p:cNvPr id="996" name="Google Shape;996;p12"/>
            <p:cNvSpPr/>
            <p:nvPr/>
          </p:nvSpPr>
          <p:spPr>
            <a:xfrm>
              <a:off x="1439710" y="6217199"/>
              <a:ext cx="2177776" cy="640797"/>
            </a:xfrm>
            <a:custGeom>
              <a:avLst/>
              <a:gdLst/>
              <a:ahLst/>
              <a:cxnLst/>
              <a:rect l="l" t="t" r="r" b="b"/>
              <a:pathLst>
                <a:path w="1112529" h="327355" extrusionOk="0">
                  <a:moveTo>
                    <a:pt x="0" y="0"/>
                  </a:moveTo>
                  <a:lnTo>
                    <a:pt x="1112530" y="0"/>
                  </a:lnTo>
                  <a:lnTo>
                    <a:pt x="1112530" y="327356"/>
                  </a:lnTo>
                  <a:lnTo>
                    <a:pt x="0" y="327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12"/>
            <p:cNvSpPr/>
            <p:nvPr/>
          </p:nvSpPr>
          <p:spPr>
            <a:xfrm>
              <a:off x="3959995" y="6217176"/>
              <a:ext cx="740168" cy="640821"/>
            </a:xfrm>
            <a:custGeom>
              <a:avLst/>
              <a:gdLst/>
              <a:ahLst/>
              <a:cxnLst/>
              <a:rect l="l" t="t" r="r" b="b"/>
              <a:pathLst>
                <a:path w="378119" h="327367" extrusionOk="0">
                  <a:moveTo>
                    <a:pt x="0" y="0"/>
                  </a:moveTo>
                  <a:lnTo>
                    <a:pt x="378119" y="0"/>
                  </a:lnTo>
                  <a:lnTo>
                    <a:pt x="378119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12"/>
            <p:cNvSpPr/>
            <p:nvPr/>
          </p:nvSpPr>
          <p:spPr>
            <a:xfrm>
              <a:off x="5033255" y="6217176"/>
              <a:ext cx="740160" cy="640821"/>
            </a:xfrm>
            <a:custGeom>
              <a:avLst/>
              <a:gdLst/>
              <a:ahLst/>
              <a:cxnLst/>
              <a:rect l="l" t="t" r="r" b="b"/>
              <a:pathLst>
                <a:path w="378115" h="327367" extrusionOk="0">
                  <a:moveTo>
                    <a:pt x="0" y="0"/>
                  </a:moveTo>
                  <a:lnTo>
                    <a:pt x="378115" y="0"/>
                  </a:lnTo>
                  <a:lnTo>
                    <a:pt x="378115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99" name="Google Shape;999;p12"/>
            <p:cNvPicPr preferRelativeResize="0"/>
            <p:nvPr/>
          </p:nvPicPr>
          <p:blipFill>
            <a:blip r:embed="rId2">
              <a:alphaModFix amt="20000"/>
            </a:blip>
            <a:srcRect l="90452" t="52638" r="250" b="11892"/>
            <a:stretch>
              <a:fillRect/>
            </a:stretch>
          </p:blipFill>
          <p:spPr>
            <a:xfrm rot="5400000">
              <a:off x="3286151" y="4370736"/>
              <a:ext cx="640823" cy="4333705"/>
            </a:xfrm>
            <a:custGeom>
              <a:avLst/>
              <a:gdLst/>
              <a:ahLst/>
              <a:cxnLst/>
              <a:rect l="l" t="t" r="r" b="b"/>
              <a:pathLst>
                <a:path w="640823" h="4333705" extrusionOk="0">
                  <a:moveTo>
                    <a:pt x="23" y="4333705"/>
                  </a:moveTo>
                  <a:lnTo>
                    <a:pt x="23" y="2155927"/>
                  </a:lnTo>
                  <a:lnTo>
                    <a:pt x="640822" y="2155927"/>
                  </a:lnTo>
                  <a:lnTo>
                    <a:pt x="640822" y="4333705"/>
                  </a:lnTo>
                  <a:close/>
                  <a:moveTo>
                    <a:pt x="0" y="740160"/>
                  </a:moveTo>
                  <a:lnTo>
                    <a:pt x="0" y="0"/>
                  </a:lnTo>
                  <a:lnTo>
                    <a:pt x="640823" y="0"/>
                  </a:lnTo>
                  <a:lnTo>
                    <a:pt x="640823" y="740160"/>
                  </a:lnTo>
                  <a:close/>
                  <a:moveTo>
                    <a:pt x="0" y="1813420"/>
                  </a:moveTo>
                  <a:lnTo>
                    <a:pt x="0" y="1073252"/>
                  </a:lnTo>
                  <a:lnTo>
                    <a:pt x="640823" y="1073252"/>
                  </a:lnTo>
                  <a:lnTo>
                    <a:pt x="640823" y="181342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Google Shape;1001;p13"/>
          <p:cNvGrpSpPr/>
          <p:nvPr/>
        </p:nvGrpSpPr>
        <p:grpSpPr>
          <a:xfrm>
            <a:off x="7184268" y="622525"/>
            <a:ext cx="4415757" cy="6252633"/>
            <a:chOff x="7184268" y="622525"/>
            <a:chExt cx="4415757" cy="6252633"/>
          </a:xfrm>
        </p:grpSpPr>
        <p:sp>
          <p:nvSpPr>
            <p:cNvPr id="1002" name="Google Shape;1002;p13"/>
            <p:cNvSpPr/>
            <p:nvPr/>
          </p:nvSpPr>
          <p:spPr>
            <a:xfrm>
              <a:off x="7187025" y="622525"/>
              <a:ext cx="4413000" cy="6235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003" name="Google Shape;1003;p13"/>
            <p:cNvPicPr preferRelativeResize="0"/>
            <p:nvPr/>
          </p:nvPicPr>
          <p:blipFill>
            <a:blip r:embed="rId2">
              <a:alphaModFix amt="20000"/>
            </a:blip>
            <a:srcRect l="8501" t="11512" r="41722" b="65796"/>
            <a:stretch>
              <a:fillRect/>
            </a:stretch>
          </p:blipFill>
          <p:spPr>
            <a:xfrm rot="5400000">
              <a:off x="6261930" y="1544863"/>
              <a:ext cx="6252633" cy="4407957"/>
            </a:xfrm>
            <a:custGeom>
              <a:avLst/>
              <a:gdLst/>
              <a:ahLst/>
              <a:cxnLst/>
              <a:rect l="l" t="t" r="r" b="b"/>
              <a:pathLst>
                <a:path w="3430800" h="2772300" extrusionOk="0">
                  <a:moveTo>
                    <a:pt x="0" y="2772300"/>
                  </a:moveTo>
                  <a:lnTo>
                    <a:pt x="0" y="0"/>
                  </a:lnTo>
                  <a:lnTo>
                    <a:pt x="3430800" y="0"/>
                  </a:lnTo>
                  <a:lnTo>
                    <a:pt x="3430800" y="27723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004" name="Google Shape;1004;p13"/>
          <p:cNvSpPr>
            <a:spLocks noGrp="1"/>
          </p:cNvSpPr>
          <p:nvPr>
            <p:ph type="pic" idx="2"/>
          </p:nvPr>
        </p:nvSpPr>
        <p:spPr>
          <a:xfrm>
            <a:off x="7187013" y="637538"/>
            <a:ext cx="4413000" cy="6222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grpSp>
        <p:nvGrpSpPr>
          <p:cNvPr id="1005" name="Google Shape;1005;p13"/>
          <p:cNvGrpSpPr/>
          <p:nvPr/>
        </p:nvGrpSpPr>
        <p:grpSpPr>
          <a:xfrm>
            <a:off x="10497038" y="4733182"/>
            <a:ext cx="2330813" cy="2124806"/>
            <a:chOff x="10438625" y="4501032"/>
            <a:chExt cx="2589792" cy="2356968"/>
          </a:xfrm>
        </p:grpSpPr>
        <p:sp>
          <p:nvSpPr>
            <p:cNvPr id="1006" name="Google Shape;1006;p13"/>
            <p:cNvSpPr/>
            <p:nvPr/>
          </p:nvSpPr>
          <p:spPr>
            <a:xfrm>
              <a:off x="10438629" y="4501032"/>
              <a:ext cx="2589788" cy="2356967"/>
            </a:xfrm>
            <a:custGeom>
              <a:avLst/>
              <a:gdLst/>
              <a:ahLst/>
              <a:cxnLst/>
              <a:rect l="l" t="t" r="r" b="b"/>
              <a:pathLst>
                <a:path w="1323008" h="1204070" extrusionOk="0">
                  <a:moveTo>
                    <a:pt x="661504" y="0"/>
                  </a:moveTo>
                  <a:cubicBezTo>
                    <a:pt x="296201" y="0"/>
                    <a:pt x="0" y="296173"/>
                    <a:pt x="0" y="661492"/>
                  </a:cubicBezTo>
                  <a:lnTo>
                    <a:pt x="0" y="1204070"/>
                  </a:lnTo>
                  <a:lnTo>
                    <a:pt x="335873" y="1204070"/>
                  </a:lnTo>
                  <a:lnTo>
                    <a:pt x="335873" y="673126"/>
                  </a:lnTo>
                  <a:cubicBezTo>
                    <a:pt x="335873" y="488074"/>
                    <a:pt x="485816" y="338018"/>
                    <a:pt x="670856" y="338018"/>
                  </a:cubicBezTo>
                  <a:cubicBezTo>
                    <a:pt x="855936" y="338018"/>
                    <a:pt x="1005959" y="488074"/>
                    <a:pt x="1005959" y="673126"/>
                  </a:cubicBezTo>
                  <a:lnTo>
                    <a:pt x="1005959" y="1204070"/>
                  </a:lnTo>
                  <a:lnTo>
                    <a:pt x="1323009" y="1204070"/>
                  </a:lnTo>
                  <a:lnTo>
                    <a:pt x="1323009" y="661492"/>
                  </a:lnTo>
                  <a:cubicBezTo>
                    <a:pt x="1323009" y="296173"/>
                    <a:pt x="1026807" y="0"/>
                    <a:pt x="661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07" name="Google Shape;1007;p13"/>
            <p:cNvPicPr preferRelativeResize="0"/>
            <p:nvPr/>
          </p:nvPicPr>
          <p:blipFill>
            <a:blip r:embed="rId2">
              <a:alphaModFix amt="20000"/>
            </a:blip>
            <a:srcRect l="51255" t="40908" r="14547" b="37896"/>
            <a:stretch>
              <a:fillRect/>
            </a:stretch>
          </p:blipFill>
          <p:spPr>
            <a:xfrm rot="5400000">
              <a:off x="10555036" y="4384620"/>
              <a:ext cx="2356967" cy="2589790"/>
            </a:xfrm>
            <a:custGeom>
              <a:avLst/>
              <a:gdLst/>
              <a:ahLst/>
              <a:cxnLst/>
              <a:rect l="l" t="t" r="r" b="b"/>
              <a:pathLst>
                <a:path w="2356967" h="2589790" extrusionOk="0">
                  <a:moveTo>
                    <a:pt x="0" y="1294896"/>
                  </a:moveTo>
                  <a:cubicBezTo>
                    <a:pt x="0" y="579816"/>
                    <a:pt x="579759" y="0"/>
                    <a:pt x="1294871" y="0"/>
                  </a:cubicBezTo>
                  <a:lnTo>
                    <a:pt x="2356967" y="0"/>
                  </a:lnTo>
                  <a:lnTo>
                    <a:pt x="2356967" y="620626"/>
                  </a:lnTo>
                  <a:lnTo>
                    <a:pt x="1317644" y="620626"/>
                  </a:lnTo>
                  <a:cubicBezTo>
                    <a:pt x="955405" y="620626"/>
                    <a:pt x="661670" y="914296"/>
                    <a:pt x="661670" y="1276590"/>
                  </a:cubicBezTo>
                  <a:cubicBezTo>
                    <a:pt x="661670" y="1638805"/>
                    <a:pt x="955405" y="1932318"/>
                    <a:pt x="1317644" y="1932318"/>
                  </a:cubicBezTo>
                  <a:lnTo>
                    <a:pt x="2356967" y="1932318"/>
                  </a:lnTo>
                  <a:lnTo>
                    <a:pt x="2356967" y="2589790"/>
                  </a:lnTo>
                  <a:lnTo>
                    <a:pt x="1294871" y="2589790"/>
                  </a:lnTo>
                  <a:cubicBezTo>
                    <a:pt x="579759" y="2589790"/>
                    <a:pt x="0" y="2009977"/>
                    <a:pt x="0" y="1294896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008" name="Google Shape;1008;p13"/>
          <p:cNvGrpSpPr/>
          <p:nvPr/>
        </p:nvGrpSpPr>
        <p:grpSpPr>
          <a:xfrm>
            <a:off x="7673633" y="189971"/>
            <a:ext cx="1372876" cy="674089"/>
            <a:chOff x="7673633" y="189975"/>
            <a:chExt cx="1525417" cy="750572"/>
          </a:xfrm>
        </p:grpSpPr>
        <p:sp>
          <p:nvSpPr>
            <p:cNvPr id="1009" name="Google Shape;1009;p13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10" name="Google Shape;1010;p13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011" name="Google Shape;1011;p13"/>
          <p:cNvGrpSpPr/>
          <p:nvPr/>
        </p:nvGrpSpPr>
        <p:grpSpPr>
          <a:xfrm>
            <a:off x="404758" y="-4"/>
            <a:ext cx="1372876" cy="674089"/>
            <a:chOff x="7673633" y="189975"/>
            <a:chExt cx="1525417" cy="750572"/>
          </a:xfrm>
        </p:grpSpPr>
        <p:sp>
          <p:nvSpPr>
            <p:cNvPr id="1012" name="Google Shape;1012;p13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13" name="Google Shape;1013;p13"/>
            <p:cNvPicPr preferRelativeResize="0"/>
            <p:nvPr/>
          </p:nvPicPr>
          <p:blipFill>
            <a:blip r:embed="rId2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014" name="Google Shape;1014;p13"/>
          <p:cNvGrpSpPr/>
          <p:nvPr/>
        </p:nvGrpSpPr>
        <p:grpSpPr>
          <a:xfrm>
            <a:off x="11091627" y="189984"/>
            <a:ext cx="835103" cy="835103"/>
            <a:chOff x="8878102" y="4612385"/>
            <a:chExt cx="927892" cy="927892"/>
          </a:xfrm>
        </p:grpSpPr>
        <p:sp>
          <p:nvSpPr>
            <p:cNvPr id="1015" name="Google Shape;1015;p13"/>
            <p:cNvSpPr/>
            <p:nvPr/>
          </p:nvSpPr>
          <p:spPr>
            <a:xfrm>
              <a:off x="8878102" y="4612385"/>
              <a:ext cx="927892" cy="927892"/>
            </a:xfrm>
            <a:custGeom>
              <a:avLst/>
              <a:gdLst/>
              <a:ahLst/>
              <a:cxnLst/>
              <a:rect l="l" t="t" r="r" b="b"/>
              <a:pathLst>
                <a:path w="474018" h="474018" extrusionOk="0">
                  <a:moveTo>
                    <a:pt x="0" y="237010"/>
                  </a:moveTo>
                  <a:cubicBezTo>
                    <a:pt x="0" y="106114"/>
                    <a:pt x="106113" y="0"/>
                    <a:pt x="237010" y="0"/>
                  </a:cubicBezTo>
                  <a:cubicBezTo>
                    <a:pt x="367906" y="0"/>
                    <a:pt x="474019" y="106114"/>
                    <a:pt x="474019" y="237010"/>
                  </a:cubicBezTo>
                  <a:cubicBezTo>
                    <a:pt x="474019" y="367906"/>
                    <a:pt x="367906" y="474019"/>
                    <a:pt x="237010" y="474019"/>
                  </a:cubicBezTo>
                  <a:cubicBezTo>
                    <a:pt x="106113" y="474019"/>
                    <a:pt x="0" y="367906"/>
                    <a:pt x="0" y="2370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16" name="Google Shape;1016;p13"/>
            <p:cNvPicPr preferRelativeResize="0"/>
            <p:nvPr/>
          </p:nvPicPr>
          <p:blipFill>
            <a:blip r:embed="rId2">
              <a:alphaModFix amt="20000"/>
            </a:blip>
            <a:srcRect l="67169" t="19635" r="19367" b="72770"/>
            <a:stretch>
              <a:fillRect/>
            </a:stretch>
          </p:blipFill>
          <p:spPr>
            <a:xfrm rot="5400000">
              <a:off x="8878102" y="4612385"/>
              <a:ext cx="927892" cy="927892"/>
            </a:xfrm>
            <a:custGeom>
              <a:avLst/>
              <a:gdLst/>
              <a:ahLst/>
              <a:cxnLst/>
              <a:rect l="l" t="t" r="r" b="b"/>
              <a:pathLst>
                <a:path w="927892" h="927892" extrusionOk="0">
                  <a:moveTo>
                    <a:pt x="0" y="463945"/>
                  </a:moveTo>
                  <a:cubicBezTo>
                    <a:pt x="0" y="207716"/>
                    <a:pt x="207718" y="0"/>
                    <a:pt x="463947" y="0"/>
                  </a:cubicBezTo>
                  <a:cubicBezTo>
                    <a:pt x="720176" y="0"/>
                    <a:pt x="927892" y="207716"/>
                    <a:pt x="927892" y="463945"/>
                  </a:cubicBezTo>
                  <a:cubicBezTo>
                    <a:pt x="927892" y="720176"/>
                    <a:pt x="720176" y="927892"/>
                    <a:pt x="463947" y="927892"/>
                  </a:cubicBezTo>
                  <a:cubicBezTo>
                    <a:pt x="207718" y="927892"/>
                    <a:pt x="0" y="720176"/>
                    <a:pt x="0" y="463945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017" name="Google Shape;1017;p13"/>
          <p:cNvGrpSpPr/>
          <p:nvPr/>
        </p:nvGrpSpPr>
        <p:grpSpPr>
          <a:xfrm>
            <a:off x="1439710" y="6282015"/>
            <a:ext cx="3900335" cy="575973"/>
            <a:chOff x="1439710" y="6217176"/>
            <a:chExt cx="4333706" cy="640824"/>
          </a:xfrm>
        </p:grpSpPr>
        <p:sp>
          <p:nvSpPr>
            <p:cNvPr id="1018" name="Google Shape;1018;p13"/>
            <p:cNvSpPr/>
            <p:nvPr/>
          </p:nvSpPr>
          <p:spPr>
            <a:xfrm>
              <a:off x="1439710" y="6217199"/>
              <a:ext cx="2177776" cy="640797"/>
            </a:xfrm>
            <a:custGeom>
              <a:avLst/>
              <a:gdLst/>
              <a:ahLst/>
              <a:cxnLst/>
              <a:rect l="l" t="t" r="r" b="b"/>
              <a:pathLst>
                <a:path w="1112529" h="327355" extrusionOk="0">
                  <a:moveTo>
                    <a:pt x="0" y="0"/>
                  </a:moveTo>
                  <a:lnTo>
                    <a:pt x="1112530" y="0"/>
                  </a:lnTo>
                  <a:lnTo>
                    <a:pt x="1112530" y="327356"/>
                  </a:lnTo>
                  <a:lnTo>
                    <a:pt x="0" y="327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3"/>
            <p:cNvSpPr/>
            <p:nvPr/>
          </p:nvSpPr>
          <p:spPr>
            <a:xfrm>
              <a:off x="3959995" y="6217176"/>
              <a:ext cx="740168" cy="640821"/>
            </a:xfrm>
            <a:custGeom>
              <a:avLst/>
              <a:gdLst/>
              <a:ahLst/>
              <a:cxnLst/>
              <a:rect l="l" t="t" r="r" b="b"/>
              <a:pathLst>
                <a:path w="378119" h="327367" extrusionOk="0">
                  <a:moveTo>
                    <a:pt x="0" y="0"/>
                  </a:moveTo>
                  <a:lnTo>
                    <a:pt x="378119" y="0"/>
                  </a:lnTo>
                  <a:lnTo>
                    <a:pt x="378119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3"/>
            <p:cNvSpPr/>
            <p:nvPr/>
          </p:nvSpPr>
          <p:spPr>
            <a:xfrm>
              <a:off x="5033255" y="6217176"/>
              <a:ext cx="740160" cy="640821"/>
            </a:xfrm>
            <a:custGeom>
              <a:avLst/>
              <a:gdLst/>
              <a:ahLst/>
              <a:cxnLst/>
              <a:rect l="l" t="t" r="r" b="b"/>
              <a:pathLst>
                <a:path w="378115" h="327367" extrusionOk="0">
                  <a:moveTo>
                    <a:pt x="0" y="0"/>
                  </a:moveTo>
                  <a:lnTo>
                    <a:pt x="378115" y="0"/>
                  </a:lnTo>
                  <a:lnTo>
                    <a:pt x="378115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21" name="Google Shape;1021;p13"/>
            <p:cNvPicPr preferRelativeResize="0"/>
            <p:nvPr/>
          </p:nvPicPr>
          <p:blipFill>
            <a:blip r:embed="rId2">
              <a:alphaModFix amt="20000"/>
            </a:blip>
            <a:srcRect l="90452" t="52638" r="250" b="11892"/>
            <a:stretch>
              <a:fillRect/>
            </a:stretch>
          </p:blipFill>
          <p:spPr>
            <a:xfrm rot="5400000">
              <a:off x="3286151" y="4370736"/>
              <a:ext cx="640823" cy="4333705"/>
            </a:xfrm>
            <a:custGeom>
              <a:avLst/>
              <a:gdLst/>
              <a:ahLst/>
              <a:cxnLst/>
              <a:rect l="l" t="t" r="r" b="b"/>
              <a:pathLst>
                <a:path w="640823" h="4333705" extrusionOk="0">
                  <a:moveTo>
                    <a:pt x="23" y="4333705"/>
                  </a:moveTo>
                  <a:lnTo>
                    <a:pt x="23" y="2155927"/>
                  </a:lnTo>
                  <a:lnTo>
                    <a:pt x="640822" y="2155927"/>
                  </a:lnTo>
                  <a:lnTo>
                    <a:pt x="640822" y="4333705"/>
                  </a:lnTo>
                  <a:close/>
                  <a:moveTo>
                    <a:pt x="0" y="740160"/>
                  </a:moveTo>
                  <a:lnTo>
                    <a:pt x="0" y="0"/>
                  </a:lnTo>
                  <a:lnTo>
                    <a:pt x="640823" y="0"/>
                  </a:lnTo>
                  <a:lnTo>
                    <a:pt x="640823" y="740160"/>
                  </a:lnTo>
                  <a:close/>
                  <a:moveTo>
                    <a:pt x="0" y="1813420"/>
                  </a:moveTo>
                  <a:lnTo>
                    <a:pt x="0" y="1073252"/>
                  </a:lnTo>
                  <a:lnTo>
                    <a:pt x="640823" y="1073252"/>
                  </a:lnTo>
                  <a:lnTo>
                    <a:pt x="640823" y="181342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022" name="Google Shape;1022;p13"/>
          <p:cNvSpPr txBox="1">
            <a:spLocks noGrp="1"/>
          </p:cNvSpPr>
          <p:nvPr>
            <p:ph type="title"/>
          </p:nvPr>
        </p:nvSpPr>
        <p:spPr>
          <a:xfrm>
            <a:off x="709063" y="1383000"/>
            <a:ext cx="58281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SzPts val="3200"/>
              <a:buNone/>
              <a:defRPr sz="6000"/>
            </a:lvl1pPr>
            <a:lvl2pPr lvl="1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2pPr>
            <a:lvl3pPr lvl="2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3pPr>
            <a:lvl4pPr lvl="3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4pPr>
            <a:lvl5pPr lvl="4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5pPr>
            <a:lvl6pPr lvl="5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6pPr>
            <a:lvl7pPr lvl="6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7pPr>
            <a:lvl8pPr lvl="7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8pPr>
            <a:lvl9pPr lvl="8">
              <a:spcBef>
                <a:spcPct val="0"/>
              </a:spcBef>
              <a:spcAft>
                <a:spcPct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023" name="Google Shape;1023;p13"/>
          <p:cNvSpPr txBox="1">
            <a:spLocks noGrp="1"/>
          </p:cNvSpPr>
          <p:nvPr>
            <p:ph type="body" idx="1"/>
          </p:nvPr>
        </p:nvSpPr>
        <p:spPr>
          <a:xfrm>
            <a:off x="709063" y="2669150"/>
            <a:ext cx="5828100" cy="235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>
              <a:spcBef>
                <a:spcPct val="0"/>
              </a:spcBef>
              <a:spcAft>
                <a:spcPct val="0"/>
              </a:spcAft>
              <a:buSzPts val="2500"/>
              <a:buChar char="●"/>
              <a:defRPr/>
            </a:lvl1pPr>
            <a:lvl2pPr marL="914400" lvl="1" indent="-412750">
              <a:spcBef>
                <a:spcPct val="0"/>
              </a:spcBef>
              <a:spcAft>
                <a:spcPct val="0"/>
              </a:spcAft>
              <a:buSzPts val="2900"/>
              <a:buChar char="○"/>
              <a:defRPr sz="2900"/>
            </a:lvl2pPr>
            <a:lvl3pPr marL="1371600" lvl="2" indent="-412750">
              <a:spcBef>
                <a:spcPct val="0"/>
              </a:spcBef>
              <a:spcAft>
                <a:spcPct val="0"/>
              </a:spcAft>
              <a:buSzPts val="2900"/>
              <a:buChar char="■"/>
              <a:defRPr sz="2900"/>
            </a:lvl3pPr>
            <a:lvl4pPr marL="1828800" lvl="3" indent="-412750">
              <a:spcBef>
                <a:spcPct val="0"/>
              </a:spcBef>
              <a:spcAft>
                <a:spcPct val="0"/>
              </a:spcAft>
              <a:buSzPts val="2900"/>
              <a:buChar char="●"/>
              <a:defRPr sz="2900"/>
            </a:lvl4pPr>
            <a:lvl5pPr marL="2286000" lvl="4" indent="-412750">
              <a:spcBef>
                <a:spcPct val="0"/>
              </a:spcBef>
              <a:spcAft>
                <a:spcPct val="0"/>
              </a:spcAft>
              <a:buSzPts val="2900"/>
              <a:buChar char="○"/>
              <a:defRPr sz="2900"/>
            </a:lvl5pPr>
            <a:lvl6pPr marL="2743200" lvl="5" indent="-412750">
              <a:spcBef>
                <a:spcPct val="0"/>
              </a:spcBef>
              <a:spcAft>
                <a:spcPct val="0"/>
              </a:spcAft>
              <a:buSzPts val="2900"/>
              <a:buChar char="■"/>
              <a:defRPr sz="2900"/>
            </a:lvl6pPr>
            <a:lvl7pPr marL="3200400" lvl="6" indent="-412750">
              <a:spcBef>
                <a:spcPct val="0"/>
              </a:spcBef>
              <a:spcAft>
                <a:spcPct val="0"/>
              </a:spcAft>
              <a:buSzPts val="2900"/>
              <a:buChar char="●"/>
              <a:defRPr sz="2900"/>
            </a:lvl7pPr>
            <a:lvl8pPr marL="3657600" lvl="7" indent="-412750">
              <a:spcBef>
                <a:spcPct val="0"/>
              </a:spcBef>
              <a:spcAft>
                <a:spcPct val="0"/>
              </a:spcAft>
              <a:buSzPts val="2900"/>
              <a:buChar char="○"/>
              <a:defRPr sz="2900"/>
            </a:lvl8pPr>
            <a:lvl9pPr marL="4114800" lvl="8" indent="-412750">
              <a:spcBef>
                <a:spcPct val="0"/>
              </a:spcBef>
              <a:spcAft>
                <a:spcPct val="0"/>
              </a:spcAft>
              <a:buSzPts val="2900"/>
              <a:buChar char="■"/>
              <a:defRPr sz="2900"/>
            </a:lvl9pPr>
          </a:lstStyle>
          <a:p>
            <a:endParaRPr/>
          </a:p>
        </p:txBody>
      </p:sp>
      <p:sp>
        <p:nvSpPr>
          <p:cNvPr id="1024" name="Google Shape;1024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ct val="0"/>
                </a:spcBef>
                <a:spcAft>
                  <a:spcPct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7">
            <a:alphaModFix amt="20000"/>
          </a:blip>
          <a:stretch>
            <a:fillRect/>
          </a:stretch>
        </p:blipFill>
        <p:spPr>
          <a:xfrm rot="5400000">
            <a:off x="2649775" y="-2662825"/>
            <a:ext cx="6892450" cy="122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4500"/>
              <a:buFont typeface="Archivo Black"/>
              <a:buNone/>
              <a:defRPr sz="4500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4500"/>
              <a:buFont typeface="Archivo Black"/>
              <a:buNone/>
              <a:defRPr sz="4500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4500"/>
              <a:buFont typeface="Archivo Black"/>
              <a:buNone/>
              <a:defRPr sz="4500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4500"/>
              <a:buFont typeface="Archivo Black"/>
              <a:buNone/>
              <a:defRPr sz="4500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4500"/>
              <a:buFont typeface="Archivo Black"/>
              <a:buNone/>
              <a:defRPr sz="4500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4500"/>
              <a:buFont typeface="Archivo Black"/>
              <a:buNone/>
              <a:defRPr sz="4500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4500"/>
              <a:buFont typeface="Archivo Black"/>
              <a:buNone/>
              <a:defRPr sz="4500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4500"/>
              <a:buFont typeface="Archivo Black"/>
              <a:buNone/>
              <a:defRPr sz="4500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4500"/>
              <a:buFont typeface="Archivo Black"/>
              <a:buNone/>
              <a:defRPr sz="4500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500"/>
              <a:buFont typeface="Didact Gothic"/>
              <a:buChar char="●"/>
              <a:defRPr sz="2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Didact Gothic"/>
              <a:buChar char="○"/>
              <a:defRPr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810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Didact Gothic"/>
              <a:buChar char="■"/>
              <a:defRPr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810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Didact Gothic"/>
              <a:buChar char="●"/>
              <a:defRPr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810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Didact Gothic"/>
              <a:buChar char="○"/>
              <a:defRPr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810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Didact Gothic"/>
              <a:buChar char="■"/>
              <a:defRPr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810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Didact Gothic"/>
              <a:buChar char="●"/>
              <a:defRPr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810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Didact Gothic"/>
              <a:buChar char="○"/>
              <a:defRPr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810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Didact Gothic"/>
              <a:buChar char="■"/>
              <a:defRPr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ct val="0"/>
                </a:spcBef>
                <a:spcAft>
                  <a:spcPct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" name="Google Shape;10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5" r:id="rId14"/>
    <p:sldLayoutId id="2147483666" r:id="rId15"/>
  </p:sldLayoutIdLst>
  <p:transition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id="{548E8430-DDB9-4451-9D36-B3AF2E76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id="{CBE93D94-3035-46FC-A88F-4C3D803A5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id="{6FC1E060-1FC4-4335-BB7B-E97E627FA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293E2BF-9ADC-477C-B985-ED6A3FE2C52E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06.11.2024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id="{66DED04A-12F8-4119-ACB5-AA522965E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id="{8DF0D0D2-7346-4BE2-B3F5-7DE8403A21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27424E6-770A-4943-8DFB-C07B33ECB3B4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id="{43780347-ADC3-4039-95E5-9DAF405C2D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287629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mc:AlternateContent xmlns:mc="http://schemas.openxmlformats.org/markup-compatibility/2006">
    <mc:Choice xmlns:p14="http://schemas.microsoft.com/office/powerpoint/2010/main" xmlns:p159="http://schemas.microsoft.com/office/powerpoint/2015/09/main" xmlns:p15="http://schemas.microsoft.com/office/powerpoint/2012/main" xmlns:a14="http://schemas.microsoft.com/office/drawing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microsoft.com/office/2007/relationships/hdphoto" Target="../media/image2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microsoft.com/office/2007/relationships/hdphoto" Target="../media/image24.wdp"/><Relationship Id="rId4" Type="http://schemas.openxmlformats.org/officeDocument/2006/relationships/image" Target="../media/image21.png"/><Relationship Id="rId9" Type="http://schemas.microsoft.com/office/2007/relationships/hdphoto" Target="../media/image2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microsoft.com/office/2007/relationships/hdphoto" Target="../media/image31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microsoft.com/office/2007/relationships/hdphoto" Target="../media/image40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png"/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microsoft.com/office/2007/relationships/hdphoto" Target="../media/image43.wdp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microsoft.com/office/2007/relationships/hdphoto" Target="../media/image47.wdp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microsoft.com/office/2007/relationships/hdphoto" Target="../media/image60.wdp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image" Target="../media/image68.jpeg"/><Relationship Id="rId10" Type="http://schemas.openxmlformats.org/officeDocument/2006/relationships/image" Target="../media/image72.jpe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6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1.jpeg"/><Relationship Id="rId10" Type="http://schemas.openxmlformats.org/officeDocument/2006/relationships/image" Target="../media/image77.png"/><Relationship Id="rId4" Type="http://schemas.openxmlformats.org/officeDocument/2006/relationships/image" Target="../media/image68.jpeg"/><Relationship Id="rId9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microsoft.com/office/2007/relationships/hdphoto" Target="../media/image95.wdp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microsoft.com/office/2007/relationships/hdphoto" Target="../media/image105.wdp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5" Type="http://schemas.microsoft.com/office/2007/relationships/hdphoto" Target="../media/image114.wdp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microsoft.com/office/2007/relationships/hdphoto" Target="../media/image16.wdp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9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40.xml"/><Relationship Id="rId16" Type="http://schemas.microsoft.com/office/2007/relationships/hdphoto" Target="../media/image137.wdp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3.png"/><Relationship Id="rId11" Type="http://schemas.openxmlformats.org/officeDocument/2006/relationships/image" Target="../media/image117.png"/><Relationship Id="rId5" Type="http://schemas.microsoft.com/office/2007/relationships/hdphoto" Target="../media/image126.wdp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112.png"/><Relationship Id="rId9" Type="http://schemas.microsoft.com/office/2007/relationships/hdphoto" Target="../media/image130.wdp"/><Relationship Id="rId14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microsoft.com/office/2007/relationships/hdphoto" Target="../media/image21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45" y="46486"/>
            <a:ext cx="12110174" cy="68115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704" y="133911"/>
            <a:ext cx="11903690" cy="6695374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 noGrp="1"/>
          </p:cNvSpPr>
          <p:nvPr>
            <p:ph type="ctrTitle"/>
          </p:nvPr>
        </p:nvSpPr>
        <p:spPr>
          <a:xfrm>
            <a:off x="1415480" y="2060848"/>
            <a:ext cx="961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6000">
                <a:solidFill>
                  <a:srgbClr val="24356B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99456" y="117538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r>
              <a:rPr lang="ru-RU" sz="2000" kern="1200">
                <a:solidFill>
                  <a:srgbClr val="2435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Дата </a:t>
            </a:r>
            <a:r>
              <a:rPr lang="ru-RU" sz="2000" kern="1200" smtClean="0">
                <a:solidFill>
                  <a:srgbClr val="2435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проведения:  01.11.2024 г </a:t>
            </a:r>
            <a:endParaRPr lang="ru-RU" sz="2000" kern="1200">
              <a:solidFill>
                <a:srgbClr val="24356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ru-RU" sz="2000" kern="1200" smtClean="0">
                <a:solidFill>
                  <a:srgbClr val="2435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Время: 10.00 (МСК</a:t>
            </a:r>
            <a:r>
              <a:rPr lang="ru-RU" sz="2000" kern="1200">
                <a:solidFill>
                  <a:srgbClr val="2435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05916" y="2188248"/>
            <a:ext cx="10441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2800" b="1" kern="1200" smtClean="0">
                <a:solidFill>
                  <a:srgbClr val="2435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ТЕМА: «Индекс качества образования: развитие, радость, результат» </a:t>
            </a:r>
            <a:endParaRPr lang="ru-RU" sz="2800" b="1" kern="1200">
              <a:solidFill>
                <a:srgbClr val="24356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5056428"/>
            <a:ext cx="3092090" cy="15162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34036" y="5732224"/>
            <a:ext cx="6864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1800" b="1" kern="1200">
                <a:solidFill>
                  <a:srgbClr val="2B3564"/>
                </a:solidFill>
                <a:latin typeface="Calibri"/>
                <a:ea typeface="+mn-ea"/>
                <a:cs typeface="+mn-cs"/>
              </a:rPr>
              <a:t>ГОРОД_ОРГАНИЗАЦИЯ_ФИО </a:t>
            </a:r>
          </a:p>
          <a:p>
            <a:pPr>
              <a:buClrTx/>
              <a:buFontTx/>
              <a:buNone/>
            </a:pPr>
            <a:r>
              <a:rPr lang="ru-RU" sz="1800" b="1" kern="1200">
                <a:solidFill>
                  <a:srgbClr val="2B3564"/>
                </a:solidFill>
                <a:latin typeface="Calibri"/>
                <a:ea typeface="+mn-ea"/>
                <a:cs typeface="+mn-cs"/>
              </a:rPr>
              <a:t>например: Москва_ГБОУ школа №1_Иванов Иван Иванович</a:t>
            </a:r>
            <a:endParaRPr lang="ru-RU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05916" y="3700365"/>
            <a:ext cx="10239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1800" b="1" kern="1200">
                <a:solidFill>
                  <a:srgbClr val="2435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ОРГАНИЗАТОР МЕРОПРИЯТИЯ</a:t>
            </a:r>
            <a:r>
              <a:rPr lang="ru-RU" sz="1800" b="1" kern="1200">
                <a:solidFill>
                  <a:srgbClr val="24356B"/>
                </a:solidFill>
                <a:latin typeface="Calibri"/>
                <a:ea typeface="+mn-ea"/>
                <a:cs typeface="+mn-cs"/>
              </a:rPr>
              <a:t>:  Муниципальное автономное общеобразовательное </a:t>
            </a:r>
            <a:r>
              <a:rPr lang="ru-RU" sz="1800" b="1" kern="1200" smtClean="0">
                <a:solidFill>
                  <a:srgbClr val="24356B"/>
                </a:solidFill>
                <a:latin typeface="Calibri"/>
                <a:ea typeface="+mn-ea"/>
                <a:cs typeface="+mn-cs"/>
              </a:rPr>
              <a:t>учреждение «Средняя </a:t>
            </a:r>
            <a:r>
              <a:rPr lang="ru-RU" sz="1800" b="1" kern="1200">
                <a:solidFill>
                  <a:srgbClr val="24356B"/>
                </a:solidFill>
                <a:latin typeface="Calibri"/>
                <a:ea typeface="+mn-ea"/>
                <a:cs typeface="+mn-cs"/>
              </a:rPr>
              <a:t>общеобразовательная школа № 18 </a:t>
            </a:r>
            <a:r>
              <a:rPr lang="ru-RU" sz="1800" b="1" kern="1200" smtClean="0">
                <a:solidFill>
                  <a:srgbClr val="24356B"/>
                </a:solidFill>
                <a:latin typeface="Calibri"/>
                <a:ea typeface="+mn-ea"/>
                <a:cs typeface="+mn-cs"/>
              </a:rPr>
              <a:t>имени </a:t>
            </a:r>
            <a:r>
              <a:rPr lang="ru-RU" sz="1800" b="1" kern="1200">
                <a:solidFill>
                  <a:srgbClr val="24356B"/>
                </a:solidFill>
                <a:latin typeface="Calibri"/>
                <a:ea typeface="+mn-ea"/>
                <a:cs typeface="+mn-cs"/>
              </a:rPr>
              <a:t>Героя Социалистического Труда Александра Ивановича Максакова» г. Балаково Саратовской области</a:t>
            </a:r>
            <a:endParaRPr lang="ru-RU" sz="2000" kern="1200">
              <a:solidFill>
                <a:srgbClr val="24356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9526741" y="133910"/>
            <a:ext cx="2322857" cy="2298729"/>
          </a:xfrm>
          <a:prstGeom prst="ellipse">
            <a:avLst/>
          </a:prstGeom>
          <a:solidFill>
            <a:srgbClr val="BAE3E3"/>
          </a:solidFill>
          <a:ln>
            <a:solidFill>
              <a:srgbClr val="BA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ru-RU" sz="1800" kern="1200" smtClean="0">
                <a:solidFill>
                  <a:srgbClr val="24356B"/>
                </a:solidFill>
              </a:rPr>
              <a:t>18 школа-</a:t>
            </a:r>
          </a:p>
          <a:p>
            <a:pPr algn="ctr">
              <a:buClrTx/>
              <a:buFontTx/>
              <a:buNone/>
            </a:pPr>
            <a:r>
              <a:rPr lang="ru-RU" sz="1800" kern="1200" smtClean="0">
                <a:solidFill>
                  <a:srgbClr val="24356B"/>
                </a:solidFill>
              </a:rPr>
              <a:t>территория</a:t>
            </a:r>
          </a:p>
          <a:p>
            <a:pPr algn="ctr">
              <a:buClrTx/>
              <a:buFontTx/>
              <a:buNone/>
            </a:pPr>
            <a:r>
              <a:rPr lang="ru-RU" sz="1800" kern="1200" smtClean="0">
                <a:solidFill>
                  <a:srgbClr val="24356B"/>
                </a:solidFill>
              </a:rPr>
              <a:t>возможностей </a:t>
            </a:r>
            <a:endParaRPr lang="ru-RU" sz="1800" kern="1200">
              <a:solidFill>
                <a:srgbClr val="24356B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6967" y="421265"/>
            <a:ext cx="462404" cy="4082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34036" y="5056428"/>
            <a:ext cx="8959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>
                <a:solidFill>
                  <a:srgbClr val="24356B"/>
                </a:solidFill>
              </a:rPr>
              <a:t>Коллеги, </a:t>
            </a:r>
            <a:r>
              <a:rPr lang="ru-RU" sz="1800" b="1">
                <a:solidFill>
                  <a:srgbClr val="444B79"/>
                </a:solidFill>
              </a:rPr>
              <a:t>пожалуйста, по возможности, переименуйтесь и обязательно зарегистрируйтесь в чате  по шаблону: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229" y="237729"/>
            <a:ext cx="1057238" cy="1009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4200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p15="http://schemas.microsoft.com/office/powerpoint/2012/main" xmlns:a14="http://schemas.microsoft.com/office/drawing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9" name="Google Shape;1519;p29"/>
          <p:cNvGrpSpPr/>
          <p:nvPr/>
        </p:nvGrpSpPr>
        <p:grpSpPr>
          <a:xfrm>
            <a:off x="415626" y="396290"/>
            <a:ext cx="11360748" cy="987760"/>
            <a:chOff x="514536" y="1250125"/>
            <a:chExt cx="7128089" cy="1140600"/>
          </a:xfrm>
        </p:grpSpPr>
        <p:sp>
          <p:nvSpPr>
            <p:cNvPr id="1520" name="Google Shape;1520;p29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521" name="Google Shape;1521;p29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522" name="Google Shape;1522;p29"/>
          <p:cNvSpPr txBox="1">
            <a:spLocks noGrp="1"/>
          </p:cNvSpPr>
          <p:nvPr>
            <p:ph type="title"/>
          </p:nvPr>
        </p:nvSpPr>
        <p:spPr>
          <a:xfrm>
            <a:off x="551850" y="396150"/>
            <a:ext cx="11088300" cy="98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sz="3600" b="1" smtClean="0">
                <a:latin typeface="Arial" panose="020B0604020202020204" pitchFamily="34" charset="0"/>
                <a:cs typeface="Arial" panose="020B0604020202020204" pitchFamily="34" charset="0"/>
              </a:rPr>
              <a:t>Скороговорки</a:t>
            </a:r>
            <a:endParaRPr lang="ru-RU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3" name="Google Shape;1523;p29"/>
          <p:cNvSpPr txBox="1">
            <a:spLocks noGrp="1"/>
          </p:cNvSpPr>
          <p:nvPr>
            <p:ph type="body" idx="1"/>
          </p:nvPr>
        </p:nvSpPr>
        <p:spPr>
          <a:xfrm>
            <a:off x="883412" y="1828750"/>
            <a:ext cx="10241788" cy="38354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buNone/>
            </a:pPr>
            <a:r>
              <a:rPr lang="ru-RU" sz="4000" b="1">
                <a:solidFill>
                  <a:srgbClr val="40DB47"/>
                </a:solidFill>
                <a:latin typeface="+mj-lt"/>
              </a:rPr>
              <a:t>Жа-жа-жа</a:t>
            </a:r>
            <a:r>
              <a:rPr lang="ru-RU" sz="4000">
                <a:latin typeface="+mj-lt"/>
              </a:rPr>
              <a:t> - есть иголки у ежа.</a:t>
            </a:r>
          </a:p>
          <a:p>
            <a:pPr marL="0" lvl="0" indent="0">
              <a:buNone/>
            </a:pPr>
            <a:r>
              <a:rPr lang="ru-RU" sz="4000" b="1">
                <a:solidFill>
                  <a:srgbClr val="7483CE"/>
                </a:solidFill>
                <a:latin typeface="+mj-lt"/>
              </a:rPr>
              <a:t>Ло-ло-ло </a:t>
            </a:r>
            <a:r>
              <a:rPr lang="ru-RU" sz="4000">
                <a:latin typeface="+mj-lt"/>
              </a:rPr>
              <a:t>- на улице тепло.</a:t>
            </a:r>
          </a:p>
          <a:p>
            <a:pPr marL="0" lvl="0" indent="0">
              <a:buNone/>
            </a:pPr>
            <a:r>
              <a:rPr lang="ru-RU" sz="4000" b="1">
                <a:solidFill>
                  <a:srgbClr val="E2C149"/>
                </a:solidFill>
                <a:latin typeface="+mj-lt"/>
              </a:rPr>
              <a:t>Лу-лу-лу</a:t>
            </a:r>
            <a:r>
              <a:rPr lang="ru-RU" sz="4000">
                <a:latin typeface="+mj-lt"/>
              </a:rPr>
              <a:t> - стул стоит в углу.</a:t>
            </a:r>
          </a:p>
          <a:p>
            <a:pPr marL="0" lvl="0" indent="0">
              <a:buNone/>
            </a:pPr>
            <a:r>
              <a:rPr lang="ru-RU" sz="4000" b="1">
                <a:solidFill>
                  <a:srgbClr val="F36656"/>
                </a:solidFill>
                <a:latin typeface="+mj-lt"/>
              </a:rPr>
              <a:t>Оль-оль-оль </a:t>
            </a:r>
            <a:r>
              <a:rPr lang="ru-RU" sz="4000">
                <a:latin typeface="+mj-lt"/>
              </a:rPr>
              <a:t>- мы купим соль.</a:t>
            </a:r>
          </a:p>
          <a:p>
            <a:pPr marL="0" lvl="0" indent="0">
              <a:buNone/>
            </a:pPr>
            <a:r>
              <a:rPr lang="ru-RU" sz="4000" b="1">
                <a:solidFill>
                  <a:srgbClr val="7483CE"/>
                </a:solidFill>
                <a:latin typeface="+mj-lt"/>
              </a:rPr>
              <a:t>Ра-ра-ра</a:t>
            </a:r>
            <a:r>
              <a:rPr lang="ru-RU" sz="4000">
                <a:latin typeface="+mj-lt"/>
              </a:rPr>
              <a:t> - начинается игра.</a:t>
            </a: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8468" y="1224349"/>
            <a:ext cx="2481589" cy="24815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  <a14:imgLayer r:embed="rId7">
                    <a14:imgEffect>
                      <a14:backgroundRemoval t="1077" b="100000" l="1769" r="9904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4344" y="2846591"/>
            <a:ext cx="1883632" cy="1904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  <a14:imgLayer r:embed="rId9">
                    <a14:imgEffect>
                      <a14:backgroundRemoval t="4447" b="100000" l="0" r="9755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4038" y="3798658"/>
            <a:ext cx="1720306" cy="23686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141436084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8" name="Google Shape;1598;p34"/>
          <p:cNvGrpSpPr/>
          <p:nvPr/>
        </p:nvGrpSpPr>
        <p:grpSpPr>
          <a:xfrm>
            <a:off x="379114" y="411980"/>
            <a:ext cx="11360748" cy="987760"/>
            <a:chOff x="514536" y="1250125"/>
            <a:chExt cx="7128089" cy="1140600"/>
          </a:xfrm>
        </p:grpSpPr>
        <p:sp>
          <p:nvSpPr>
            <p:cNvPr id="1599" name="Google Shape;1599;p34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600" name="Google Shape;1600;p34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601" name="Google Shape;1601;p34"/>
          <p:cNvSpPr txBox="1">
            <a:spLocks noGrp="1"/>
          </p:cNvSpPr>
          <p:nvPr>
            <p:ph type="title"/>
          </p:nvPr>
        </p:nvSpPr>
        <p:spPr>
          <a:xfrm>
            <a:off x="415600" y="396150"/>
            <a:ext cx="11360700" cy="960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ct val="0"/>
              </a:spcBef>
              <a:spcAft>
                <a:spcPct val="0"/>
              </a:spcAft>
              <a:buSzPts val="990"/>
              <a:buNone/>
            </a:pPr>
            <a:r>
              <a:rPr lang="ru-RU" sz="3600" smtClean="0">
                <a:latin typeface="Arial Black" panose="020B0A04020102020204" pitchFamily="34" charset="0"/>
              </a:rPr>
              <a:t>Упражнение «Рисование двумя руками»</a:t>
            </a:r>
            <a:endParaRPr sz="360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974" y="1703383"/>
            <a:ext cx="3560314" cy="4566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  <a14:imgLayer r:embed="rId6">
                    <a14:imgEffect>
                      <a14:backgroundRemoval t="3315" b="89945" l="281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688" y="1248121"/>
            <a:ext cx="4780312" cy="67596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088" y="1703383"/>
            <a:ext cx="2495596" cy="32914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7433" y="2829596"/>
            <a:ext cx="2848503" cy="31256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245230204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" name="Google Shape;1741;p38"/>
          <p:cNvGrpSpPr/>
          <p:nvPr/>
        </p:nvGrpSpPr>
        <p:grpSpPr>
          <a:xfrm>
            <a:off x="794305" y="407413"/>
            <a:ext cx="10603032" cy="987760"/>
            <a:chOff x="514536" y="1250125"/>
            <a:chExt cx="7128089" cy="1140600"/>
          </a:xfrm>
        </p:grpSpPr>
        <p:sp>
          <p:nvSpPr>
            <p:cNvPr id="1742" name="Google Shape;1742;p38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743" name="Google Shape;1743;p38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744" name="Google Shape;1744;p38"/>
          <p:cNvGrpSpPr/>
          <p:nvPr/>
        </p:nvGrpSpPr>
        <p:grpSpPr>
          <a:xfrm>
            <a:off x="8111948" y="1620293"/>
            <a:ext cx="3152798" cy="2812031"/>
            <a:chOff x="8025900" y="568625"/>
            <a:chExt cx="2772300" cy="3430800"/>
          </a:xfrm>
        </p:grpSpPr>
        <p:sp>
          <p:nvSpPr>
            <p:cNvPr id="1745" name="Google Shape;1745;p38"/>
            <p:cNvSpPr/>
            <p:nvPr/>
          </p:nvSpPr>
          <p:spPr>
            <a:xfrm>
              <a:off x="8025900" y="568625"/>
              <a:ext cx="2772300" cy="3430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746" name="Google Shape;1746;p38"/>
            <p:cNvPicPr preferRelativeResize="0"/>
            <p:nvPr/>
          </p:nvPicPr>
          <p:blipFill>
            <a:blip r:embed="rId3">
              <a:alphaModFix amt="20000"/>
            </a:blip>
            <a:srcRect l="8501" t="11512" r="41722" b="65796"/>
            <a:stretch>
              <a:fillRect/>
            </a:stretch>
          </p:blipFill>
          <p:spPr>
            <a:xfrm rot="5400000">
              <a:off x="7696650" y="897875"/>
              <a:ext cx="3430800" cy="2772300"/>
            </a:xfrm>
            <a:custGeom>
              <a:avLst/>
              <a:gdLst/>
              <a:ahLst/>
              <a:cxnLst/>
              <a:rect l="l" t="t" r="r" b="b"/>
              <a:pathLst>
                <a:path w="3430800" h="2772300" extrusionOk="0">
                  <a:moveTo>
                    <a:pt x="0" y="2772300"/>
                  </a:moveTo>
                  <a:lnTo>
                    <a:pt x="0" y="0"/>
                  </a:lnTo>
                  <a:lnTo>
                    <a:pt x="3430800" y="0"/>
                  </a:lnTo>
                  <a:lnTo>
                    <a:pt x="3430800" y="27723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747" name="Google Shape;1747;p38"/>
          <p:cNvGrpSpPr/>
          <p:nvPr/>
        </p:nvGrpSpPr>
        <p:grpSpPr>
          <a:xfrm>
            <a:off x="4531488" y="1613044"/>
            <a:ext cx="3146614" cy="2812031"/>
            <a:chOff x="8025900" y="568625"/>
            <a:chExt cx="2772300" cy="3430800"/>
          </a:xfrm>
        </p:grpSpPr>
        <p:sp>
          <p:nvSpPr>
            <p:cNvPr id="1748" name="Google Shape;1748;p38"/>
            <p:cNvSpPr/>
            <p:nvPr/>
          </p:nvSpPr>
          <p:spPr>
            <a:xfrm>
              <a:off x="8025900" y="568625"/>
              <a:ext cx="2772300" cy="343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749" name="Google Shape;1749;p38"/>
            <p:cNvPicPr preferRelativeResize="0"/>
            <p:nvPr/>
          </p:nvPicPr>
          <p:blipFill>
            <a:blip r:embed="rId3">
              <a:alphaModFix amt="20000"/>
            </a:blip>
            <a:srcRect l="8501" t="11512" r="41722" b="65796"/>
            <a:stretch>
              <a:fillRect/>
            </a:stretch>
          </p:blipFill>
          <p:spPr>
            <a:xfrm rot="5400000">
              <a:off x="7696650" y="897875"/>
              <a:ext cx="3430800" cy="2772300"/>
            </a:xfrm>
            <a:custGeom>
              <a:avLst/>
              <a:gdLst/>
              <a:ahLst/>
              <a:cxnLst/>
              <a:rect l="l" t="t" r="r" b="b"/>
              <a:pathLst>
                <a:path w="3430800" h="2772300" extrusionOk="0">
                  <a:moveTo>
                    <a:pt x="0" y="2772300"/>
                  </a:moveTo>
                  <a:lnTo>
                    <a:pt x="0" y="0"/>
                  </a:lnTo>
                  <a:lnTo>
                    <a:pt x="3430800" y="0"/>
                  </a:lnTo>
                  <a:lnTo>
                    <a:pt x="3430800" y="27723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750" name="Google Shape;1750;p38"/>
          <p:cNvGrpSpPr/>
          <p:nvPr/>
        </p:nvGrpSpPr>
        <p:grpSpPr>
          <a:xfrm>
            <a:off x="909557" y="1620293"/>
            <a:ext cx="3148987" cy="2812031"/>
            <a:chOff x="8025900" y="568625"/>
            <a:chExt cx="2772300" cy="3430800"/>
          </a:xfrm>
        </p:grpSpPr>
        <p:sp>
          <p:nvSpPr>
            <p:cNvPr id="1751" name="Google Shape;1751;p38"/>
            <p:cNvSpPr/>
            <p:nvPr/>
          </p:nvSpPr>
          <p:spPr>
            <a:xfrm>
              <a:off x="8025900" y="568625"/>
              <a:ext cx="2772300" cy="3430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752" name="Google Shape;1752;p38"/>
            <p:cNvPicPr preferRelativeResize="0"/>
            <p:nvPr/>
          </p:nvPicPr>
          <p:blipFill>
            <a:blip r:embed="rId3">
              <a:alphaModFix amt="20000"/>
            </a:blip>
            <a:srcRect l="8501" t="11512" r="41722" b="65796"/>
            <a:stretch>
              <a:fillRect/>
            </a:stretch>
          </p:blipFill>
          <p:spPr>
            <a:xfrm rot="5400000">
              <a:off x="7696650" y="897875"/>
              <a:ext cx="3430800" cy="2772300"/>
            </a:xfrm>
            <a:custGeom>
              <a:avLst/>
              <a:gdLst/>
              <a:ahLst/>
              <a:cxnLst/>
              <a:rect l="l" t="t" r="r" b="b"/>
              <a:pathLst>
                <a:path w="3430800" h="2772300" extrusionOk="0">
                  <a:moveTo>
                    <a:pt x="0" y="2772300"/>
                  </a:moveTo>
                  <a:lnTo>
                    <a:pt x="0" y="0"/>
                  </a:lnTo>
                  <a:lnTo>
                    <a:pt x="3430800" y="0"/>
                  </a:lnTo>
                  <a:lnTo>
                    <a:pt x="3430800" y="27723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753" name="Google Shape;1753;p38"/>
          <p:cNvGrpSpPr/>
          <p:nvPr/>
        </p:nvGrpSpPr>
        <p:grpSpPr>
          <a:xfrm>
            <a:off x="8113945" y="3943796"/>
            <a:ext cx="3147051" cy="669646"/>
            <a:chOff x="514536" y="1250125"/>
            <a:chExt cx="7128089" cy="1140600"/>
          </a:xfrm>
        </p:grpSpPr>
        <p:sp>
          <p:nvSpPr>
            <p:cNvPr id="1754" name="Google Shape;1754;p38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755" name="Google Shape;1755;p38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756" name="Google Shape;1756;p38"/>
          <p:cNvGrpSpPr/>
          <p:nvPr/>
        </p:nvGrpSpPr>
        <p:grpSpPr>
          <a:xfrm>
            <a:off x="4526095" y="3943796"/>
            <a:ext cx="3147051" cy="669646"/>
            <a:chOff x="514536" y="1250125"/>
            <a:chExt cx="7128089" cy="1140600"/>
          </a:xfrm>
        </p:grpSpPr>
        <p:sp>
          <p:nvSpPr>
            <p:cNvPr id="1757" name="Google Shape;1757;p38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758" name="Google Shape;1758;p38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759" name="Google Shape;1759;p38"/>
          <p:cNvGrpSpPr/>
          <p:nvPr/>
        </p:nvGrpSpPr>
        <p:grpSpPr>
          <a:xfrm>
            <a:off x="913237" y="4017881"/>
            <a:ext cx="3147051" cy="669646"/>
            <a:chOff x="514536" y="1250125"/>
            <a:chExt cx="7128089" cy="1140600"/>
          </a:xfrm>
        </p:grpSpPr>
        <p:sp>
          <p:nvSpPr>
            <p:cNvPr id="1760" name="Google Shape;1760;p38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761" name="Google Shape;1761;p38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762" name="Google Shape;1762;p38"/>
          <p:cNvSpPr txBox="1">
            <a:spLocks noGrp="1"/>
          </p:cNvSpPr>
          <p:nvPr>
            <p:ph type="title"/>
          </p:nvPr>
        </p:nvSpPr>
        <p:spPr>
          <a:xfrm>
            <a:off x="924900" y="409225"/>
            <a:ext cx="10342200" cy="98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sz="2800" b="1">
                <a:solidFill>
                  <a:schemeClr val="tx1"/>
                </a:solidFill>
              </a:rPr>
              <a:t>Нейроупражнения для активизации работы мозговой деятельности</a:t>
            </a:r>
            <a:endParaRPr sz="2800" b="1">
              <a:solidFill>
                <a:schemeClr val="tx1"/>
              </a:solidFill>
            </a:endParaRPr>
          </a:p>
        </p:txBody>
      </p:sp>
      <p:sp>
        <p:nvSpPr>
          <p:cNvPr id="1764" name="Google Shape;1764;p38"/>
          <p:cNvSpPr txBox="1">
            <a:spLocks noGrp="1"/>
          </p:cNvSpPr>
          <p:nvPr>
            <p:ph type="subTitle" idx="2"/>
          </p:nvPr>
        </p:nvSpPr>
        <p:spPr>
          <a:xfrm>
            <a:off x="938245" y="3918876"/>
            <a:ext cx="314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smtClean="0"/>
              <a:t>«Цветные ладошки»</a:t>
            </a:r>
            <a:endParaRPr sz="2800"/>
          </a:p>
        </p:txBody>
      </p:sp>
      <p:sp>
        <p:nvSpPr>
          <p:cNvPr id="1766" name="Google Shape;1766;p38"/>
          <p:cNvSpPr txBox="1">
            <a:spLocks noGrp="1"/>
          </p:cNvSpPr>
          <p:nvPr>
            <p:ph type="subTitle" idx="4"/>
          </p:nvPr>
        </p:nvSpPr>
        <p:spPr>
          <a:xfrm>
            <a:off x="4526100" y="4005231"/>
            <a:ext cx="314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600" smtClean="0"/>
              <a:t>«Ухо-нос»</a:t>
            </a:r>
            <a:endParaRPr sz="3600"/>
          </a:p>
        </p:txBody>
      </p:sp>
      <p:sp>
        <p:nvSpPr>
          <p:cNvPr id="1768" name="Google Shape;1768;p38"/>
          <p:cNvSpPr txBox="1">
            <a:spLocks noGrp="1"/>
          </p:cNvSpPr>
          <p:nvPr>
            <p:ph type="subTitle" idx="6"/>
          </p:nvPr>
        </p:nvSpPr>
        <p:spPr>
          <a:xfrm>
            <a:off x="8113950" y="4005225"/>
            <a:ext cx="314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200" smtClean="0"/>
              <a:t>«Змейка»</a:t>
            </a:r>
            <a:endParaRPr sz="32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757" y="1677554"/>
            <a:ext cx="2305743" cy="21710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34500" y="4969908"/>
            <a:ext cx="1033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mtClean="0">
                <a:latin typeface="+mj-lt"/>
              </a:rPr>
              <a:t>Выполнение таких упражнений ежедневно, у детей улучшается </a:t>
            </a:r>
            <a:r>
              <a:rPr lang="ru-RU" sz="2400" b="1" smtClean="0">
                <a:solidFill>
                  <a:srgbClr val="F36656"/>
                </a:solidFill>
                <a:latin typeface="+mj-lt"/>
              </a:rPr>
              <a:t>память,</a:t>
            </a:r>
            <a:r>
              <a:rPr lang="ru-RU" sz="2400" b="1" smtClean="0">
                <a:latin typeface="+mj-lt"/>
              </a:rPr>
              <a:t> </a:t>
            </a:r>
            <a:r>
              <a:rPr lang="ru-RU" sz="2400" b="1" smtClean="0">
                <a:solidFill>
                  <a:srgbClr val="40DB47"/>
                </a:solidFill>
                <a:latin typeface="+mj-lt"/>
              </a:rPr>
              <a:t>концентрация внимания, </a:t>
            </a:r>
            <a:r>
              <a:rPr lang="ru-RU" sz="2400" b="1" smtClean="0">
                <a:solidFill>
                  <a:srgbClr val="7483CE"/>
                </a:solidFill>
                <a:latin typeface="+mj-lt"/>
              </a:rPr>
              <a:t>речь,</a:t>
            </a:r>
            <a:r>
              <a:rPr lang="ru-RU" sz="2400" b="1" smtClean="0">
                <a:latin typeface="+mj-lt"/>
              </a:rPr>
              <a:t> </a:t>
            </a:r>
            <a:r>
              <a:rPr lang="ru-RU" sz="2400" b="1" smtClean="0">
                <a:solidFill>
                  <a:srgbClr val="7483CE"/>
                </a:solidFill>
                <a:latin typeface="+mj-lt"/>
              </a:rPr>
              <a:t>повышается скорость обработки информации.</a:t>
            </a:r>
            <a:endParaRPr lang="ru-RU" sz="2400" b="1">
              <a:solidFill>
                <a:srgbClr val="7483CE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92" y="1702788"/>
            <a:ext cx="2950915" cy="22210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352" y="1758442"/>
            <a:ext cx="3446697" cy="191483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697" y="228510"/>
            <a:ext cx="11086603" cy="960900"/>
          </a:xfrm>
        </p:spPr>
        <p:txBody>
          <a:bodyPr>
            <a:noAutofit/>
          </a:bodyPr>
          <a:lstStyle/>
          <a:p>
            <a:r>
              <a:rPr lang="ru-RU" sz="3200" b="1" err="1">
                <a:solidFill>
                  <a:schemeClr val="tx1"/>
                </a:solidFill>
              </a:rPr>
              <a:t>Нейроупражнения для активизации работы мозговой деятельности</a:t>
            </a:r>
            <a:endParaRPr lang="ru-RU" sz="320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97" y="1722810"/>
            <a:ext cx="5406253" cy="3883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018" y="1524000"/>
            <a:ext cx="3872422" cy="50450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32074982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8" name="Google Shape;1598;p34"/>
          <p:cNvGrpSpPr/>
          <p:nvPr/>
        </p:nvGrpSpPr>
        <p:grpSpPr>
          <a:xfrm>
            <a:off x="379114" y="411980"/>
            <a:ext cx="11360748" cy="987760"/>
            <a:chOff x="514536" y="1250125"/>
            <a:chExt cx="7128089" cy="1140600"/>
          </a:xfrm>
        </p:grpSpPr>
        <p:sp>
          <p:nvSpPr>
            <p:cNvPr id="1599" name="Google Shape;1599;p34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600" name="Google Shape;1600;p34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601" name="Google Shape;1601;p34"/>
          <p:cNvSpPr txBox="1">
            <a:spLocks noGrp="1"/>
          </p:cNvSpPr>
          <p:nvPr>
            <p:ph type="title"/>
          </p:nvPr>
        </p:nvSpPr>
        <p:spPr>
          <a:xfrm>
            <a:off x="372819" y="453569"/>
            <a:ext cx="11360700" cy="960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buSzPts val="990"/>
            </a:pPr>
            <a:r>
              <a:rPr lang="ru-RU" sz="3600" smtClean="0">
                <a:solidFill>
                  <a:schemeClr val="tx1"/>
                </a:solidFill>
                <a:latin typeface="Arial Black" panose="020B0A04020102020204" pitchFamily="34" charset="0"/>
              </a:rPr>
              <a:t>Пальчиковая гимнастика</a:t>
            </a:r>
            <a:endParaRPr sz="36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35575" y="2328124"/>
            <a:ext cx="710618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smtClean="0">
                <a:solidFill>
                  <a:srgbClr val="F36656"/>
                </a:solidFill>
                <a:latin typeface="+mj-lt"/>
              </a:rPr>
              <a:t>Развивая</a:t>
            </a:r>
            <a:r>
              <a:rPr lang="ru-RU" sz="4000" b="1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3600" b="1" smtClean="0">
                <a:solidFill>
                  <a:schemeClr val="tx1"/>
                </a:solidFill>
                <a:latin typeface="+mj-lt"/>
              </a:rPr>
              <a:t>мелкую ручную моторику у ребенка</a:t>
            </a:r>
            <a:r>
              <a:rPr lang="ru-RU" sz="3600" b="1">
                <a:solidFill>
                  <a:schemeClr val="tx1"/>
                </a:solidFill>
                <a:latin typeface="+mj-lt"/>
              </a:rPr>
              <a:t>, </a:t>
            </a:r>
            <a:endParaRPr lang="ru-RU" sz="3600" b="1" smtClean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ru-RU" sz="3600" b="1" smtClean="0">
                <a:solidFill>
                  <a:schemeClr val="tx1"/>
                </a:solidFill>
                <a:latin typeface="+mj-lt"/>
              </a:rPr>
              <a:t>мы </a:t>
            </a:r>
            <a:r>
              <a:rPr lang="ru-RU" sz="4000" b="1">
                <a:solidFill>
                  <a:srgbClr val="F36656"/>
                </a:solidFill>
                <a:latin typeface="+mj-lt"/>
              </a:rPr>
              <a:t>стимулируем</a:t>
            </a:r>
            <a:r>
              <a:rPr lang="ru-RU" sz="3600" b="1">
                <a:solidFill>
                  <a:schemeClr val="tx1"/>
                </a:solidFill>
                <a:latin typeface="+mj-lt"/>
              </a:rPr>
              <a:t> развитие его речи.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  <a14:imgLayer r:embed="rId5">
                    <a14:imgEffect>
                      <a14:backgroundRemoval t="0" b="100000" l="0" r="992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987" y="1392143"/>
            <a:ext cx="4332962" cy="54901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319557418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8" name="Google Shape;1598;p34"/>
          <p:cNvGrpSpPr/>
          <p:nvPr/>
        </p:nvGrpSpPr>
        <p:grpSpPr>
          <a:xfrm>
            <a:off x="-1" y="235572"/>
            <a:ext cx="11975819" cy="1194549"/>
            <a:chOff x="514536" y="1250125"/>
            <a:chExt cx="7128089" cy="1140600"/>
          </a:xfrm>
        </p:grpSpPr>
        <p:sp>
          <p:nvSpPr>
            <p:cNvPr id="1599" name="Google Shape;1599;p34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600" name="Google Shape;1600;p34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601" name="Google Shape;1601;p34"/>
          <p:cNvSpPr txBox="1">
            <a:spLocks noGrp="1"/>
          </p:cNvSpPr>
          <p:nvPr>
            <p:ph type="title"/>
          </p:nvPr>
        </p:nvSpPr>
        <p:spPr>
          <a:xfrm>
            <a:off x="6399186" y="321384"/>
            <a:ext cx="5640741" cy="960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buSzPts val="990"/>
            </a:pPr>
            <a:r>
              <a:rPr lang="ru-RU" sz="3200" smtClean="0">
                <a:solidFill>
                  <a:schemeClr val="tx1"/>
                </a:solidFill>
                <a:latin typeface="Arial Black" panose="020B0A04020102020204" pitchFamily="34" charset="0"/>
              </a:rPr>
              <a:t>Вопросы</a:t>
            </a:r>
            <a:endParaRPr sz="32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Объект 2"/>
          <p:cNvSpPr txBox="1"/>
          <p:nvPr/>
        </p:nvSpPr>
        <p:spPr>
          <a:xfrm>
            <a:off x="457200" y="1415570"/>
            <a:ext cx="10071100" cy="502333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5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У лукоморья           зеленый;</a:t>
            </a: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5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Златая                  на           том;</a:t>
            </a: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5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И                                    ученый;</a:t>
            </a:r>
          </a:p>
          <a:p>
            <a:pPr marL="342900" marR="0" lvl="0" indent="-34290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51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5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Все ходит по                    кругом;</a:t>
            </a: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5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Идет            - песнь заводит</a:t>
            </a: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5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              -сказку говорит.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59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700" y="1415570"/>
            <a:ext cx="798064" cy="955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0718" y="2027760"/>
            <a:ext cx="1219982" cy="8946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326" y="2027396"/>
            <a:ext cx="792635" cy="9490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066" y="2859319"/>
            <a:ext cx="1187440" cy="8229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  <a14:imgLayer r:embed="rId10">
                    <a14:imgEffect>
                      <a14:backgroundRemoval t="0" b="9903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4225" y="2780411"/>
            <a:ext cx="1703662" cy="9807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8768" y="4065761"/>
            <a:ext cx="1225402" cy="8961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677408" y="4888271"/>
            <a:ext cx="640135" cy="6401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7273" y="5638297"/>
            <a:ext cx="640135" cy="64013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244937" y="1713014"/>
            <a:ext cx="57757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/>
              <a:t>Какого цвета        стоял у Лукоморья</a:t>
            </a:r>
            <a:r>
              <a:rPr lang="ru-RU" sz="2400" smtClean="0"/>
              <a:t>?</a:t>
            </a:r>
          </a:p>
          <a:p>
            <a:endParaRPr lang="ru-RU" sz="2400"/>
          </a:p>
          <a:p>
            <a:r>
              <a:rPr lang="ru-RU" sz="2400"/>
              <a:t>Из чего сделана              </a:t>
            </a:r>
            <a:r>
              <a:rPr lang="ru-RU" sz="2400" smtClean="0"/>
              <a:t>     на       том?</a:t>
            </a:r>
          </a:p>
          <a:p>
            <a:endParaRPr lang="ru-RU" sz="2400"/>
          </a:p>
          <a:p>
            <a:r>
              <a:rPr lang="ru-RU" sz="2400"/>
              <a:t>Когда ходил             ученый по              кругом</a:t>
            </a:r>
            <a:r>
              <a:rPr lang="ru-RU" sz="2400" smtClean="0"/>
              <a:t>?</a:t>
            </a:r>
          </a:p>
          <a:p>
            <a:endParaRPr lang="ru-RU" sz="2400" smtClean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1522" y="1430121"/>
            <a:ext cx="755339" cy="90427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00401" y="2287775"/>
            <a:ext cx="1219306" cy="89009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70786" y="2922413"/>
            <a:ext cx="1700931" cy="98154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56513" y="3037142"/>
            <a:ext cx="1219306" cy="89009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266306" y="221021"/>
            <a:ext cx="579318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chemeClr val="tx1"/>
                </a:solidFill>
                <a:latin typeface="+mj-lt"/>
              </a:rPr>
              <a:t>«У Лукоморья дуб зеленый»</a:t>
            </a:r>
            <a:br>
              <a:rPr lang="ru-RU" sz="2400" b="1">
                <a:solidFill>
                  <a:schemeClr val="tx1"/>
                </a:solidFill>
                <a:latin typeface="+mj-lt"/>
              </a:rPr>
            </a:br>
            <a:r>
              <a:rPr lang="ru-RU" sz="2400" b="1">
                <a:solidFill>
                  <a:schemeClr val="tx1"/>
                </a:solidFill>
                <a:latin typeface="+mj-lt"/>
              </a:rPr>
              <a:t>(отрывок из поэмы «Руслан и </a:t>
            </a:r>
            <a:r>
              <a:rPr lang="ru-RU" sz="2400" b="1" smtClean="0">
                <a:solidFill>
                  <a:schemeClr val="tx1"/>
                </a:solidFill>
                <a:latin typeface="+mj-lt"/>
              </a:rPr>
              <a:t>Людмила» </a:t>
            </a:r>
            <a:r>
              <a:rPr lang="ru-RU" sz="2400" b="1">
                <a:solidFill>
                  <a:schemeClr val="tx1"/>
                </a:solidFill>
                <a:latin typeface="+mj-lt"/>
              </a:rPr>
              <a:t>А.С. Пушкина)</a:t>
            </a:r>
            <a:r>
              <a:rPr lang="ru-RU" sz="2000" b="1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>
                <a:solidFill>
                  <a:schemeClr val="tx2"/>
                </a:solidFill>
                <a:latin typeface="+mj-lt"/>
              </a:rPr>
            </a:br>
            <a:endParaRPr lang="ru-RU" sz="2000" b="1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82628" y="2123165"/>
            <a:ext cx="755970" cy="90228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6323717" y="4569406"/>
            <a:ext cx="5868283" cy="2308324"/>
          </a:xfrm>
          <a:prstGeom prst="rect">
            <a:avLst/>
          </a:prstGeom>
          <a:solidFill>
            <a:srgbClr val="73C2D5"/>
          </a:solidFill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  <a:latin typeface="+mj-lt"/>
              </a:rPr>
              <a:t>Отвечая на вопросы, ребенок </a:t>
            </a:r>
            <a:r>
              <a:rPr lang="ru-RU" sz="2400" b="1" smtClean="0">
                <a:solidFill>
                  <a:schemeClr val="tx2"/>
                </a:solidFill>
                <a:latin typeface="+mj-lt"/>
              </a:rPr>
              <a:t>задействует:</a:t>
            </a:r>
            <a:endParaRPr lang="ru-RU" sz="2400" b="1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>
                <a:solidFill>
                  <a:schemeClr val="tx2"/>
                </a:solidFill>
                <a:latin typeface="+mj-lt"/>
              </a:rPr>
              <a:t>память, вспоминая </a:t>
            </a:r>
            <a:r>
              <a:rPr lang="ru-RU" sz="2400" b="1" smtClean="0">
                <a:solidFill>
                  <a:schemeClr val="tx2"/>
                </a:solidFill>
                <a:latin typeface="+mj-lt"/>
              </a:rPr>
              <a:t>текст</a:t>
            </a:r>
            <a:endParaRPr lang="ru-RU" sz="2400" b="1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>
                <a:solidFill>
                  <a:schemeClr val="tx2"/>
                </a:solidFill>
                <a:latin typeface="+mj-lt"/>
              </a:rPr>
              <a:t>внимание и </a:t>
            </a:r>
            <a:r>
              <a:rPr lang="ru-RU" sz="2400" b="1" smtClean="0">
                <a:solidFill>
                  <a:schemeClr val="tx2"/>
                </a:solidFill>
                <a:latin typeface="+mj-lt"/>
              </a:rPr>
              <a:t>логику</a:t>
            </a:r>
            <a:endParaRPr lang="ru-RU" sz="2400" b="1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>
                <a:solidFill>
                  <a:schemeClr val="tx2"/>
                </a:solidFill>
                <a:latin typeface="+mj-lt"/>
              </a:rPr>
              <a:t>воссоздает порядок действий в </a:t>
            </a:r>
            <a:r>
              <a:rPr lang="ru-RU" sz="2400" b="1" smtClean="0">
                <a:solidFill>
                  <a:schemeClr val="tx2"/>
                </a:solidFill>
                <a:latin typeface="+mj-lt"/>
              </a:rPr>
              <a:t>рассказе</a:t>
            </a:r>
            <a:endParaRPr lang="ru-RU" sz="2400" b="1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55792777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88374" y="1387686"/>
            <a:ext cx="4229100" cy="832176"/>
          </a:xfrm>
        </p:spPr>
        <p:txBody>
          <a:bodyPr>
            <a:normAutofit/>
          </a:bodyPr>
          <a:lstStyle/>
          <a:p>
            <a:pPr marL="88900" lvl="0" indent="0">
              <a:buClr>
                <a:schemeClr val="tx2">
                  <a:lumMod val="65000"/>
                </a:schemeClr>
              </a:buClr>
              <a:buSzPct val="73000"/>
              <a:buNone/>
            </a:pPr>
            <a:r>
              <a:rPr lang="ru-RU" sz="2400" smtClean="0">
                <a:solidFill>
                  <a:schemeClr val="tx1"/>
                </a:solidFill>
                <a:latin typeface="Arial"/>
              </a:rPr>
              <a:t>«</a:t>
            </a:r>
            <a:r>
              <a:rPr lang="ru-RU" sz="2400">
                <a:solidFill>
                  <a:schemeClr val="tx1"/>
                </a:solidFill>
                <a:latin typeface="Arial"/>
              </a:rPr>
              <a:t>Найди и зачеркни букву»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9567" y="501224"/>
            <a:ext cx="4144083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Упражнения</a:t>
            </a:r>
            <a:endParaRPr lang="ru-RU" sz="5400">
              <a:ln w="1016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67" y="2591263"/>
            <a:ext cx="4529721" cy="20911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67" y="2048135"/>
            <a:ext cx="4602879" cy="4755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76707" y="1424554"/>
            <a:ext cx="5689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/>
              <a:t>«Чтение по верхней половине текста»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rcRect r="14464"/>
          <a:stretch>
            <a:fillRect/>
          </a:stretch>
        </p:blipFill>
        <p:spPr>
          <a:xfrm>
            <a:off x="6363199" y="2048135"/>
            <a:ext cx="5461265" cy="14432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199" y="3809205"/>
            <a:ext cx="4243184" cy="23776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312706670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5539" y="751183"/>
            <a:ext cx="4200000" cy="2278445"/>
          </a:xfrm>
        </p:spPr>
        <p:txBody>
          <a:bodyPr>
            <a:normAutofit/>
          </a:bodyPr>
          <a:lstStyle/>
          <a:p>
            <a:pPr lvl="0"/>
            <a:r>
              <a:rPr lang="ru-RU" sz="4400">
                <a:solidFill>
                  <a:schemeClr val="tx1"/>
                </a:solidFill>
                <a:latin typeface="Arial"/>
              </a:rPr>
              <a:t>«Струп-тест»</a:t>
            </a:r>
            <a:r>
              <a:rPr lang="ru-RU" sz="4400" u="sng">
                <a:solidFill>
                  <a:schemeClr val="tx1"/>
                </a:solidFill>
                <a:latin typeface="Arial"/>
              </a:rPr>
              <a:t/>
            </a:r>
            <a:br>
              <a:rPr lang="ru-RU" sz="4400" u="sng">
                <a:solidFill>
                  <a:schemeClr val="tx1"/>
                </a:solidFill>
                <a:latin typeface="Arial"/>
              </a:rPr>
            </a:br>
            <a:endParaRPr lang="ru-RU" sz="440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2"/>
          </p:nvPr>
        </p:nvSpPr>
        <p:spPr>
          <a:xfrm>
            <a:off x="598650" y="659300"/>
            <a:ext cx="6469500" cy="4679400"/>
          </a:xfrm>
        </p:spPr>
        <p:txBody>
          <a:bodyPr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49" y="447536"/>
            <a:ext cx="4180676" cy="58899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89951"/>
            <a:ext cx="5908849" cy="39058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388456083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3"/>
          <p:cNvGrpSpPr/>
          <p:nvPr/>
        </p:nvGrpSpPr>
        <p:grpSpPr>
          <a:xfrm>
            <a:off x="7161663" y="1323044"/>
            <a:ext cx="2729445" cy="2694618"/>
            <a:chOff x="3161217" y="1970080"/>
            <a:chExt cx="1395636" cy="1377828"/>
          </a:xfrm>
        </p:grpSpPr>
        <p:sp>
          <p:nvSpPr>
            <p:cNvPr id="1380" name="Google Shape;1380;p23"/>
            <p:cNvSpPr/>
            <p:nvPr/>
          </p:nvSpPr>
          <p:spPr>
            <a:xfrm>
              <a:off x="449370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3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3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427162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404954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7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827449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3605373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0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383297" y="1970080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7" y="26685"/>
                  </a:moveTo>
                  <a:cubicBezTo>
                    <a:pt x="53367" y="41424"/>
                    <a:pt x="41420" y="53370"/>
                    <a:pt x="26681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7" y="11946"/>
                    <a:pt x="53367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161217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316210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316210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316210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316210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316210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316210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3385665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3385665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3385665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3385665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3385665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3385665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23"/>
            <p:cNvSpPr/>
            <p:nvPr/>
          </p:nvSpPr>
          <p:spPr>
            <a:xfrm>
              <a:off x="360922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23"/>
            <p:cNvSpPr/>
            <p:nvPr/>
          </p:nvSpPr>
          <p:spPr>
            <a:xfrm>
              <a:off x="360922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360922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23"/>
            <p:cNvSpPr/>
            <p:nvPr/>
          </p:nvSpPr>
          <p:spPr>
            <a:xfrm>
              <a:off x="360922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23"/>
            <p:cNvSpPr/>
            <p:nvPr/>
          </p:nvSpPr>
          <p:spPr>
            <a:xfrm>
              <a:off x="360922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360922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832789" y="329453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832789" y="307246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3832789" y="285038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3832789" y="2628305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3832789" y="240622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3832789" y="2184153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056342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056342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4056342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056342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056342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4056342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4279920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4279920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4279920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4279920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4279920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4279920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4503458" y="3294538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4503458" y="3072462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4503458" y="2850386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4503458" y="2628305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4503458" y="2406229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4503458" y="2184153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0" name="Google Shape;1430;p23"/>
          <p:cNvGrpSpPr/>
          <p:nvPr/>
        </p:nvGrpSpPr>
        <p:grpSpPr>
          <a:xfrm>
            <a:off x="8300303" y="6093240"/>
            <a:ext cx="1718929" cy="372445"/>
            <a:chOff x="8300303" y="6093240"/>
            <a:chExt cx="1718929" cy="372445"/>
          </a:xfrm>
        </p:grpSpPr>
        <p:grpSp>
          <p:nvGrpSpPr>
            <p:cNvPr id="1431" name="Google Shape;1431;p23"/>
            <p:cNvGrpSpPr/>
            <p:nvPr/>
          </p:nvGrpSpPr>
          <p:grpSpPr>
            <a:xfrm>
              <a:off x="8300303" y="6093240"/>
              <a:ext cx="1718927" cy="372442"/>
              <a:chOff x="3290595" y="3170847"/>
              <a:chExt cx="878932" cy="190439"/>
            </a:xfrm>
          </p:grpSpPr>
          <p:sp>
            <p:nvSpPr>
              <p:cNvPr id="1432" name="Google Shape;1432;p23"/>
              <p:cNvSpPr/>
              <p:nvPr/>
            </p:nvSpPr>
            <p:spPr>
              <a:xfrm>
                <a:off x="3290595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23"/>
              <p:cNvSpPr/>
              <p:nvPr/>
            </p:nvSpPr>
            <p:spPr>
              <a:xfrm>
                <a:off x="3506498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5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23"/>
              <p:cNvSpPr/>
              <p:nvPr/>
            </p:nvSpPr>
            <p:spPr>
              <a:xfrm>
                <a:off x="3722404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23"/>
              <p:cNvSpPr/>
              <p:nvPr/>
            </p:nvSpPr>
            <p:spPr>
              <a:xfrm>
                <a:off x="3938311" y="3170847"/>
                <a:ext cx="231216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16" h="190439" extrusionOk="0">
                    <a:moveTo>
                      <a:pt x="128435" y="0"/>
                    </a:moveTo>
                    <a:lnTo>
                      <a:pt x="231217" y="0"/>
                    </a:lnTo>
                    <a:lnTo>
                      <a:pt x="102766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436" name="Google Shape;1436;p23"/>
            <p:cNvPicPr preferRelativeResize="0"/>
            <p:nvPr/>
          </p:nvPicPr>
          <p:blipFill>
            <a:blip r:embed="rId3">
              <a:alphaModFix amt="20000"/>
            </a:blip>
            <a:srcRect l="88653" t="17890" r="5942" b="68041"/>
            <a:stretch>
              <a:fillRect/>
            </a:stretch>
          </p:blipFill>
          <p:spPr>
            <a:xfrm rot="5400000">
              <a:off x="8973545" y="5419998"/>
              <a:ext cx="372444" cy="1718929"/>
            </a:xfrm>
            <a:custGeom>
              <a:avLst/>
              <a:gdLst/>
              <a:ahLst/>
              <a:cxnLst/>
              <a:rect l="l" t="t" r="r" b="b"/>
              <a:pathLst>
                <a:path w="372444" h="1718929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12"/>
                  </a:lnTo>
                  <a:lnTo>
                    <a:pt x="372444" y="452191"/>
                  </a:lnTo>
                  <a:close/>
                  <a:moveTo>
                    <a:pt x="0" y="623259"/>
                  </a:moveTo>
                  <a:lnTo>
                    <a:pt x="0" y="422274"/>
                  </a:lnTo>
                  <a:lnTo>
                    <a:pt x="372444" y="673453"/>
                  </a:lnTo>
                  <a:lnTo>
                    <a:pt x="372444" y="874440"/>
                  </a:lnTo>
                  <a:close/>
                  <a:moveTo>
                    <a:pt x="0" y="1045507"/>
                  </a:moveTo>
                  <a:lnTo>
                    <a:pt x="0" y="844520"/>
                  </a:lnTo>
                  <a:lnTo>
                    <a:pt x="372444" y="1095701"/>
                  </a:lnTo>
                  <a:lnTo>
                    <a:pt x="372444" y="1296688"/>
                  </a:lnTo>
                  <a:close/>
                  <a:moveTo>
                    <a:pt x="0" y="1467748"/>
                  </a:moveTo>
                  <a:lnTo>
                    <a:pt x="0" y="1266763"/>
                  </a:lnTo>
                  <a:lnTo>
                    <a:pt x="372444" y="1517942"/>
                  </a:lnTo>
                  <a:lnTo>
                    <a:pt x="372444" y="1718929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437" name="Google Shape;1437;p23"/>
          <p:cNvGrpSpPr/>
          <p:nvPr/>
        </p:nvGrpSpPr>
        <p:grpSpPr>
          <a:xfrm>
            <a:off x="514536" y="957943"/>
            <a:ext cx="7128089" cy="1432782"/>
            <a:chOff x="514536" y="1250125"/>
            <a:chExt cx="7128089" cy="1140600"/>
          </a:xfrm>
        </p:grpSpPr>
        <p:sp>
          <p:nvSpPr>
            <p:cNvPr id="1438" name="Google Shape;1438;p23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439" name="Google Shape;1439;p23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440" name="Google Shape;1440;p23"/>
          <p:cNvSpPr txBox="1">
            <a:spLocks noGrp="1"/>
          </p:cNvSpPr>
          <p:nvPr>
            <p:ph type="title"/>
          </p:nvPr>
        </p:nvSpPr>
        <p:spPr>
          <a:xfrm>
            <a:off x="854170" y="1427420"/>
            <a:ext cx="58281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400" smtClean="0">
                <a:latin typeface="Arial Black" panose="020B0A04020102020204" pitchFamily="34" charset="0"/>
              </a:rPr>
              <a:t>Назарова </a:t>
            </a:r>
            <a:br>
              <a:rPr lang="ru-RU" sz="4400" smtClean="0">
                <a:latin typeface="Arial Black" panose="020B0A04020102020204" pitchFamily="34" charset="0"/>
              </a:rPr>
            </a:br>
            <a:r>
              <a:rPr lang="ru-RU" sz="4400" smtClean="0">
                <a:latin typeface="Arial Black" panose="020B0A04020102020204" pitchFamily="34" charset="0"/>
              </a:rPr>
              <a:t>Олеся Павловна</a:t>
            </a:r>
            <a:endParaRPr sz="4400">
              <a:latin typeface="Arial Black" panose="020B0A04020102020204" pitchFamily="34" charset="0"/>
            </a:endParaRPr>
          </a:p>
        </p:txBody>
      </p:sp>
      <p:sp>
        <p:nvSpPr>
          <p:cNvPr id="1441" name="Google Shape;1441;p23"/>
          <p:cNvSpPr txBox="1">
            <a:spLocks noGrp="1"/>
          </p:cNvSpPr>
          <p:nvPr>
            <p:ph type="body" idx="1"/>
          </p:nvPr>
        </p:nvSpPr>
        <p:spPr>
          <a:xfrm>
            <a:off x="0" y="2840912"/>
            <a:ext cx="7215591" cy="235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/>
          </a:bodyPr>
          <a:lstStyle/>
          <a:p>
            <a:pPr marL="0" lvl="0" indent="0" algn="ctr">
              <a:buNone/>
            </a:pPr>
            <a:r>
              <a:rPr lang="ru-RU" sz="4000" i="1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учитель начальных классов </a:t>
            </a:r>
            <a:endParaRPr lang="ru-RU" sz="4000" i="1" smtClean="0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r>
              <a:rPr lang="ru-RU" sz="4000" i="1" smtClean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МАОУ </a:t>
            </a:r>
            <a:r>
              <a:rPr lang="ru-RU" sz="4000" i="1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СОШ </a:t>
            </a:r>
            <a:r>
              <a:rPr lang="ru-RU" sz="4000" i="1" smtClean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№ 18 </a:t>
            </a:r>
          </a:p>
          <a:p>
            <a:pPr marL="0" lvl="0" indent="0" algn="ctr">
              <a:buNone/>
            </a:pPr>
            <a:r>
              <a:rPr lang="ru-RU" sz="4000" i="1" smtClean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г. Балаково</a:t>
            </a:r>
            <a:endParaRPr lang="ru-RU" sz="4000" i="1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  <a14:imgLayer r:embed="rId5">
                    <a14:imgEffect>
                      <a14:backgroundRemoval t="3750" b="100000" l="377" r="100000">
                        <a14:backgroundMark x1="76981" y1="39500" x2="76981" y2="39500"/>
                        <a14:backgroundMark x1="81887" y1="43500" x2="81887" y2="43500"/>
                        <a14:backgroundMark x1="85660" y1="46500" x2="85660" y2="46500"/>
                        <a14:backgroundMark x1="27170" y1="34000" x2="27170" y2="34000"/>
                        <a14:backgroundMark x1="27925" y1="27500" x2="27925" y2="27500"/>
                        <a14:backgroundMark x1="25660" y1="39500" x2="25660" y2="39500"/>
                        <a14:backgroundMark x1="75849" y1="35750" x2="75849" y2="35750"/>
                        <a14:backgroundMark x1="70943" y1="29500" x2="70943" y2="29500"/>
                        <a14:backgroundMark x1="88302" y1="51500" x2="88302" y2="51500"/>
                        <a14:backgroundMark x1="87925" y1="50500" x2="87925" y2="50500"/>
                        <a14:backgroundMark x1="80000" y1="42000" x2="80000" y2="4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8694" y="924171"/>
            <a:ext cx="3909105" cy="5900535"/>
          </a:xfrm>
          <a:prstGeom prst="rect">
            <a:avLst/>
          </a:prstGeom>
        </p:spPr>
      </p:pic>
      <p:sp>
        <p:nvSpPr>
          <p:cNvPr id="2" name="Арка 1"/>
          <p:cNvSpPr/>
          <p:nvPr/>
        </p:nvSpPr>
        <p:spPr>
          <a:xfrm rot="16200000">
            <a:off x="10925666" y="1720985"/>
            <a:ext cx="1339479" cy="1339479"/>
          </a:xfrm>
          <a:prstGeom prst="blockArc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349486187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22"/>
          <p:cNvSpPr txBox="1">
            <a:spLocks noGrp="1"/>
          </p:cNvSpPr>
          <p:nvPr>
            <p:ph type="ctrTitle"/>
          </p:nvPr>
        </p:nvSpPr>
        <p:spPr>
          <a:xfrm>
            <a:off x="159599" y="1654629"/>
            <a:ext cx="9256543" cy="2982903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>
              <a:buSzPts val="990"/>
            </a:pPr>
            <a:r>
              <a:rPr lang="ru-RU" sz="4800">
                <a:latin typeface="Arial Black" panose="020B0A04020102020204" pitchFamily="34" charset="0"/>
              </a:rPr>
              <a:t>Приёмы работы со словарными словами  на уроках </a:t>
            </a:r>
            <a:r>
              <a:rPr lang="ru-RU" sz="4800" smtClean="0">
                <a:latin typeface="Arial Black" panose="020B0A04020102020204" pitchFamily="34" charset="0"/>
              </a:rPr>
              <a:t>русского </a:t>
            </a:r>
            <a:r>
              <a:rPr lang="ru-RU" sz="4800">
                <a:latin typeface="Arial Black" panose="020B0A04020102020204" pitchFamily="34" charset="0"/>
              </a:rPr>
              <a:t>языка  </a:t>
            </a:r>
            <a:br>
              <a:rPr lang="ru-RU" sz="4800">
                <a:latin typeface="Arial Black" panose="020B0A04020102020204" pitchFamily="34" charset="0"/>
              </a:rPr>
            </a:br>
            <a:r>
              <a:rPr lang="ru-RU" sz="4800">
                <a:latin typeface="Arial Black" panose="020B0A04020102020204" pitchFamily="34" charset="0"/>
              </a:rPr>
              <a:t>в начальной </a:t>
            </a:r>
            <a:r>
              <a:rPr lang="ru-RU" sz="4800" smtClean="0">
                <a:latin typeface="Arial Black" panose="020B0A04020102020204" pitchFamily="34" charset="0"/>
              </a:rPr>
              <a:t>школе</a:t>
            </a:r>
            <a:endParaRPr sz="4800">
              <a:latin typeface="Arial Black" panose="020B0A04020102020204" pitchFamily="34" charset="0"/>
            </a:endParaRPr>
          </a:p>
        </p:txBody>
      </p:sp>
      <p:sp>
        <p:nvSpPr>
          <p:cNvPr id="1374" name="Google Shape;1374;p22"/>
          <p:cNvSpPr txBox="1">
            <a:spLocks noGrp="1"/>
          </p:cNvSpPr>
          <p:nvPr>
            <p:ph type="subTitle" idx="1"/>
          </p:nvPr>
        </p:nvSpPr>
        <p:spPr>
          <a:xfrm>
            <a:off x="159600" y="4425425"/>
            <a:ext cx="9041700" cy="613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/>
            <a:endParaRPr sz="2800" b="0"/>
          </a:p>
        </p:txBody>
      </p:sp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363283878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6308" y="3102809"/>
            <a:ext cx="8718600" cy="2736900"/>
          </a:xfrm>
        </p:spPr>
        <p:txBody>
          <a:bodyPr>
            <a:noAutofit/>
          </a:bodyPr>
          <a:lstStyle/>
          <a:p>
            <a:r>
              <a:rPr lang="ru-RU" sz="2400" b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Индекс качества общего образования</a:t>
            </a:r>
            <a:r>
              <a:rPr lang="ru-RU" sz="240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- это комплексный показатель образовательной деятельности, отражающий качество подготовки обучающихся и условия реализации общеобразовательных программ в соответствии с требованиями государства и потребностями граждан.</a:t>
            </a:r>
            <a:r>
              <a:rPr lang="ru-RU" sz="2400" smtClean="0">
                <a:solidFill>
                  <a:schemeClr val="tx1"/>
                </a:solidFill>
              </a:rPr>
              <a:t/>
            </a:r>
            <a:br>
              <a:rPr lang="ru-RU" sz="2400" smtClean="0">
                <a:solidFill>
                  <a:schemeClr val="tx1"/>
                </a:solidFill>
              </a:rPr>
            </a:br>
            <a:r>
              <a:rPr lang="ru-RU" sz="2400" b="1" smtClean="0">
                <a:latin typeface="Montserrat" panose="00000500000000000000" pitchFamily="2" charset="-52"/>
              </a:rPr>
              <a:t/>
            </a:r>
            <a:br>
              <a:rPr lang="ru-RU" sz="2400" b="1" smtClean="0">
                <a:latin typeface="Montserrat" panose="00000500000000000000" pitchFamily="2" charset="-52"/>
              </a:rPr>
            </a:br>
            <a:endParaRPr lang="ru-RU" sz="2400" b="1">
              <a:latin typeface="Montserrat" panose="00000500000000000000" pitchFamily="2" charset="0"/>
            </a:endParaRPr>
          </a:p>
        </p:txBody>
      </p:sp>
      <p:pic>
        <p:nvPicPr>
          <p:cNvPr id="1028" name="Picture 4" descr="https://cokord.ru/upload/iblock/407/407b581c0d3fece46e7fc87a36ff9ef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tretch>
            <a:fillRect/>
          </a:stretch>
        </p:blipFill>
        <p:spPr bwMode="auto">
          <a:xfrm>
            <a:off x="2303781" y="1639319"/>
            <a:ext cx="4454674" cy="1149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423704579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28"/>
          <p:cNvSpPr txBox="1">
            <a:spLocks noGrp="1"/>
          </p:cNvSpPr>
          <p:nvPr>
            <p:ph type="title"/>
          </p:nvPr>
        </p:nvSpPr>
        <p:spPr>
          <a:xfrm>
            <a:off x="1082850" y="2128960"/>
            <a:ext cx="10825500" cy="3639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ru-RU" sz="4000" b="1" i="1">
                <a:latin typeface="Arial" panose="020B0604020202020204" pitchFamily="34" charset="0"/>
                <a:cs typeface="Arial" panose="020B0604020202020204" pitchFamily="34" charset="0"/>
              </a:rPr>
              <a:t>«Непроверяемые написания составляют 30-35% по отношению к проверяемым. Эти цифры говорят о необходимости и значимости</a:t>
            </a:r>
            <a:br>
              <a:rPr lang="ru-RU" sz="4000" b="1" i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>
                <a:latin typeface="Arial" panose="020B0604020202020204" pitchFamily="34" charset="0"/>
                <a:cs typeface="Arial" panose="020B0604020202020204" pitchFamily="34" charset="0"/>
              </a:rPr>
              <a:t>работы с такими словами» </a:t>
            </a:r>
            <a:r>
              <a:rPr lang="ru-RU" sz="44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1" name="Google Shape;1511;p28"/>
          <p:cNvSpPr txBox="1">
            <a:spLocks noGrp="1"/>
          </p:cNvSpPr>
          <p:nvPr>
            <p:ph type="subTitle" idx="1"/>
          </p:nvPr>
        </p:nvSpPr>
        <p:spPr>
          <a:xfrm>
            <a:off x="1082850" y="5595325"/>
            <a:ext cx="10825500" cy="73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lvl="0" indent="0"/>
            <a:r>
              <a:rPr lang="ru-RU" sz="3200" b="1" i="1">
                <a:latin typeface="Montserrat" panose="00000500000000000000" pitchFamily="2" charset="-52"/>
              </a:rPr>
              <a:t>О. Н. Левушкина</a:t>
            </a:r>
          </a:p>
          <a:p>
            <a:pPr marL="457200" lvl="0" indent="0" algn="r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grpSp>
        <p:nvGrpSpPr>
          <p:cNvPr id="1512" name="Google Shape;1512;p28"/>
          <p:cNvGrpSpPr/>
          <p:nvPr/>
        </p:nvGrpSpPr>
        <p:grpSpPr>
          <a:xfrm rot="10800000">
            <a:off x="851202" y="438026"/>
            <a:ext cx="1237846" cy="872004"/>
            <a:chOff x="621403" y="597265"/>
            <a:chExt cx="1588204" cy="1118814"/>
          </a:xfrm>
        </p:grpSpPr>
        <p:sp>
          <p:nvSpPr>
            <p:cNvPr id="1513" name="Google Shape;1513;p28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35"/>
          <p:cNvSpPr txBox="1">
            <a:spLocks noGrp="1"/>
          </p:cNvSpPr>
          <p:nvPr>
            <p:ph type="title"/>
          </p:nvPr>
        </p:nvSpPr>
        <p:spPr>
          <a:xfrm>
            <a:off x="469900" y="1235200"/>
            <a:ext cx="77216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>
              <a:buSzPts val="990"/>
            </a:pPr>
            <a:r>
              <a:rPr lang="ru-RU" sz="9600" b="1">
                <a:latin typeface="Arial Black" panose="020B0A04020102020204" pitchFamily="34" charset="0"/>
              </a:rPr>
              <a:t/>
            </a:r>
            <a:br>
              <a:rPr lang="ru-RU" sz="9600" b="1">
                <a:latin typeface="Arial Black" panose="020B0A04020102020204" pitchFamily="34" charset="0"/>
              </a:rPr>
            </a:br>
            <a:endParaRPr sz="9600" b="1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7146" y="504161"/>
            <a:ext cx="782435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smtClean="0">
                <a:solidFill>
                  <a:schemeClr val="tx2"/>
                </a:solidFill>
                <a:latin typeface="+mj-lt"/>
              </a:rPr>
              <a:t>Основные подходы к работе со словарными словами</a:t>
            </a:r>
            <a:r>
              <a:rPr lang="ru-RU" smtClean="0"/>
              <a:t/>
            </a:r>
            <a:br>
              <a:rPr lang="ru-RU" smtClean="0"/>
            </a:b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67146" y="3231336"/>
            <a:ext cx="78243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2800">
                <a:solidFill>
                  <a:schemeClr val="tx2"/>
                </a:solidFill>
              </a:rPr>
              <a:t>в</a:t>
            </a:r>
            <a:r>
              <a:rPr lang="ru-RU" sz="2800" smtClean="0">
                <a:solidFill>
                  <a:schemeClr val="tx2"/>
                </a:solidFill>
              </a:rPr>
              <a:t>изуальные</a:t>
            </a:r>
            <a:r>
              <a:rPr lang="ru-RU" sz="2800">
                <a:solidFill>
                  <a:schemeClr val="tx2"/>
                </a:solidFill>
              </a:rPr>
              <a:t>, слуховые и моторные </a:t>
            </a:r>
            <a:r>
              <a:rPr lang="ru-RU" sz="2800" smtClean="0">
                <a:solidFill>
                  <a:schemeClr val="tx2"/>
                </a:solidFill>
              </a:rPr>
              <a:t>приемы</a:t>
            </a:r>
            <a:endParaRPr lang="ru-RU" sz="2800">
              <a:solidFill>
                <a:schemeClr val="tx2"/>
              </a:solidFill>
            </a:endParaRP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2800" smtClean="0">
                <a:solidFill>
                  <a:schemeClr val="tx2"/>
                </a:solidFill>
              </a:rPr>
              <a:t>игра </a:t>
            </a:r>
            <a:r>
              <a:rPr lang="ru-RU" sz="2800">
                <a:solidFill>
                  <a:schemeClr val="tx2"/>
                </a:solidFill>
              </a:rPr>
              <a:t>как метод </a:t>
            </a:r>
            <a:r>
              <a:rPr lang="ru-RU" sz="2800" smtClean="0">
                <a:solidFill>
                  <a:schemeClr val="tx2"/>
                </a:solidFill>
              </a:rPr>
              <a:t>обучения</a:t>
            </a:r>
            <a:endParaRPr lang="ru-RU" sz="2800">
              <a:solidFill>
                <a:schemeClr val="tx2"/>
              </a:solidFill>
            </a:endParaRP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2800" smtClean="0">
                <a:solidFill>
                  <a:schemeClr val="tx2"/>
                </a:solidFill>
              </a:rPr>
              <a:t>регулярное </a:t>
            </a:r>
            <a:r>
              <a:rPr lang="ru-RU" sz="2800">
                <a:solidFill>
                  <a:schemeClr val="tx2"/>
                </a:solidFill>
              </a:rPr>
              <a:t>повторение и практическое применение в </a:t>
            </a:r>
            <a:r>
              <a:rPr lang="ru-RU" sz="2800" smtClean="0">
                <a:solidFill>
                  <a:schemeClr val="tx2"/>
                </a:solidFill>
              </a:rPr>
              <a:t>речи</a:t>
            </a:r>
            <a:endParaRPr lang="ru-RU" sz="2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27"/>
          <p:cNvSpPr txBox="1">
            <a:spLocks noGrp="1"/>
          </p:cNvSpPr>
          <p:nvPr>
            <p:ph type="title"/>
          </p:nvPr>
        </p:nvSpPr>
        <p:spPr>
          <a:xfrm>
            <a:off x="6096000" y="1301450"/>
            <a:ext cx="6653050" cy="383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indent="0"/>
            <a:r>
              <a:rPr lang="ru-RU" sz="5600" b="1" i="1">
                <a:latin typeface="Arial Black" panose="020B0A04020102020204" pitchFamily="34" charset="0"/>
              </a:rPr>
              <a:t>ЗАПОМНИТЬ! </a:t>
            </a:r>
            <a:br>
              <a:rPr lang="ru-RU" sz="5600" b="1" i="1">
                <a:latin typeface="Arial Black" panose="020B0A04020102020204" pitchFamily="34" charset="0"/>
              </a:rPr>
            </a:br>
            <a:r>
              <a:rPr lang="ru-RU" sz="5600" b="1" i="1">
                <a:latin typeface="Arial Black" panose="020B0A04020102020204" pitchFamily="34" charset="0"/>
              </a:rPr>
              <a:t>ВЫУЧИТЬ!</a:t>
            </a:r>
            <a:r>
              <a:rPr lang="ru-RU" sz="6000" b="1" i="1"/>
              <a:t/>
            </a:r>
            <a:br>
              <a:rPr lang="ru-RU" sz="6000" b="1" i="1"/>
            </a:br>
            <a:endParaRPr/>
          </a:p>
        </p:txBody>
      </p:sp>
      <p:sp>
        <p:nvSpPr>
          <p:cNvPr id="1502" name="Google Shape;1502;p27"/>
          <p:cNvSpPr txBox="1">
            <a:spLocks noGrp="1"/>
          </p:cNvSpPr>
          <p:nvPr>
            <p:ph type="body" idx="1"/>
          </p:nvPr>
        </p:nvSpPr>
        <p:spPr>
          <a:xfrm>
            <a:off x="598650" y="5338700"/>
            <a:ext cx="10994700" cy="857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2106944"/>
            <a:ext cx="4965700" cy="3592373"/>
          </a:xfrm>
          <a:prstGeom prst="rect">
            <a:avLst/>
          </a:prstGeom>
        </p:spPr>
      </p:pic>
      <p:grpSp>
        <p:nvGrpSpPr>
          <p:cNvPr id="1503" name="Google Shape;1503;p27"/>
          <p:cNvGrpSpPr/>
          <p:nvPr/>
        </p:nvGrpSpPr>
        <p:grpSpPr>
          <a:xfrm>
            <a:off x="-1" y="3211118"/>
            <a:ext cx="1470261" cy="1470319"/>
            <a:chOff x="3519724" y="-159776"/>
            <a:chExt cx="1633623" cy="1633869"/>
          </a:xfrm>
        </p:grpSpPr>
        <p:sp>
          <p:nvSpPr>
            <p:cNvPr id="1504" name="Google Shape;1504;p27"/>
            <p:cNvSpPr/>
            <p:nvPr/>
          </p:nvSpPr>
          <p:spPr>
            <a:xfrm>
              <a:off x="3519724" y="-159776"/>
              <a:ext cx="1633622" cy="1633867"/>
            </a:xfrm>
            <a:custGeom>
              <a:avLst/>
              <a:gdLst/>
              <a:ahLst/>
              <a:cxnLst/>
              <a:rect l="l" t="t" r="r" b="b"/>
              <a:pathLst>
                <a:path w="834545" h="834669" extrusionOk="0">
                  <a:moveTo>
                    <a:pt x="417208" y="0"/>
                  </a:moveTo>
                  <a:cubicBezTo>
                    <a:pt x="186752" y="0"/>
                    <a:pt x="0" y="186874"/>
                    <a:pt x="0" y="417333"/>
                  </a:cubicBezTo>
                  <a:cubicBezTo>
                    <a:pt x="0" y="647793"/>
                    <a:pt x="186752" y="834671"/>
                    <a:pt x="417208" y="834671"/>
                  </a:cubicBezTo>
                  <a:cubicBezTo>
                    <a:pt x="647668" y="834671"/>
                    <a:pt x="834545" y="647793"/>
                    <a:pt x="834545" y="417333"/>
                  </a:cubicBezTo>
                  <a:cubicBezTo>
                    <a:pt x="834545" y="186874"/>
                    <a:pt x="647668" y="0"/>
                    <a:pt x="417208" y="0"/>
                  </a:cubicBezTo>
                  <a:close/>
                  <a:moveTo>
                    <a:pt x="417208" y="211515"/>
                  </a:moveTo>
                  <a:cubicBezTo>
                    <a:pt x="530871" y="211515"/>
                    <a:pt x="623031" y="303674"/>
                    <a:pt x="623031" y="417333"/>
                  </a:cubicBezTo>
                  <a:cubicBezTo>
                    <a:pt x="623031" y="530997"/>
                    <a:pt x="530871" y="623156"/>
                    <a:pt x="417208" y="623156"/>
                  </a:cubicBezTo>
                  <a:cubicBezTo>
                    <a:pt x="303549" y="623156"/>
                    <a:pt x="211389" y="530997"/>
                    <a:pt x="211389" y="417333"/>
                  </a:cubicBezTo>
                  <a:cubicBezTo>
                    <a:pt x="211389" y="303674"/>
                    <a:pt x="303549" y="211515"/>
                    <a:pt x="417208" y="211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05" name="Google Shape;1505;p27"/>
            <p:cNvPicPr preferRelativeResize="0"/>
            <p:nvPr/>
          </p:nvPicPr>
          <p:blipFill>
            <a:blip r:embed="rId4">
              <a:alphaModFix amt="20000"/>
            </a:blip>
            <a:srcRect t="57607" r="76435" b="29021"/>
            <a:stretch>
              <a:fillRect/>
            </a:stretch>
          </p:blipFill>
          <p:spPr>
            <a:xfrm rot="5400000">
              <a:off x="3524425" y="-154828"/>
              <a:ext cx="1624221" cy="1633622"/>
            </a:xfrm>
            <a:custGeom>
              <a:avLst/>
              <a:gdLst/>
              <a:ahLst/>
              <a:cxnLst/>
              <a:rect l="l" t="t" r="r" b="b"/>
              <a:pathLst>
                <a:path w="1624221" h="1633622" extrusionOk="0">
                  <a:moveTo>
                    <a:pt x="404393" y="816937"/>
                  </a:moveTo>
                  <a:cubicBezTo>
                    <a:pt x="404393" y="1039425"/>
                    <a:pt x="584794" y="1219828"/>
                    <a:pt x="807282" y="1219828"/>
                  </a:cubicBezTo>
                  <a:cubicBezTo>
                    <a:pt x="1029779" y="1219828"/>
                    <a:pt x="1210180" y="1039425"/>
                    <a:pt x="1210180" y="816937"/>
                  </a:cubicBezTo>
                  <a:cubicBezTo>
                    <a:pt x="1210180" y="594442"/>
                    <a:pt x="1029779" y="414039"/>
                    <a:pt x="807282" y="414039"/>
                  </a:cubicBezTo>
                  <a:cubicBezTo>
                    <a:pt x="584794" y="414039"/>
                    <a:pt x="404393" y="594442"/>
                    <a:pt x="404393" y="816937"/>
                  </a:cubicBezTo>
                  <a:close/>
                  <a:moveTo>
                    <a:pt x="0" y="936017"/>
                  </a:moveTo>
                  <a:lnTo>
                    <a:pt x="0" y="697849"/>
                  </a:lnTo>
                  <a:lnTo>
                    <a:pt x="6951" y="652312"/>
                  </a:lnTo>
                  <a:cubicBezTo>
                    <a:pt x="83137" y="280075"/>
                    <a:pt x="412549" y="0"/>
                    <a:pt x="807282" y="0"/>
                  </a:cubicBezTo>
                  <a:cubicBezTo>
                    <a:pt x="1258407" y="0"/>
                    <a:pt x="1624221" y="365812"/>
                    <a:pt x="1624221" y="816937"/>
                  </a:cubicBezTo>
                  <a:cubicBezTo>
                    <a:pt x="1624221" y="1268055"/>
                    <a:pt x="1258407" y="1633622"/>
                    <a:pt x="807282" y="1633622"/>
                  </a:cubicBezTo>
                  <a:cubicBezTo>
                    <a:pt x="412548" y="1633622"/>
                    <a:pt x="83137" y="1353735"/>
                    <a:pt x="6951" y="981549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9" name="Google Shape;1519;p29"/>
          <p:cNvGrpSpPr/>
          <p:nvPr/>
        </p:nvGrpSpPr>
        <p:grpSpPr>
          <a:xfrm>
            <a:off x="415625" y="396138"/>
            <a:ext cx="11360748" cy="987760"/>
            <a:chOff x="514536" y="1250125"/>
            <a:chExt cx="7128089" cy="1140600"/>
          </a:xfrm>
        </p:grpSpPr>
        <p:sp>
          <p:nvSpPr>
            <p:cNvPr id="1520" name="Google Shape;1520;p29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521" name="Google Shape;1521;p29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522" name="Google Shape;1522;p29"/>
          <p:cNvSpPr txBox="1">
            <a:spLocks noGrp="1"/>
          </p:cNvSpPr>
          <p:nvPr>
            <p:ph type="title"/>
          </p:nvPr>
        </p:nvSpPr>
        <p:spPr>
          <a:xfrm>
            <a:off x="551850" y="396150"/>
            <a:ext cx="11088300" cy="98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«ПИСЬМО ПО ПАМЯТИ»</a:t>
            </a:r>
            <a:b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4" name="Google Shape;1524;p29"/>
          <p:cNvSpPr txBox="1">
            <a:spLocks noGrp="1"/>
          </p:cNvSpPr>
          <p:nvPr>
            <p:ph type="body" idx="2"/>
          </p:nvPr>
        </p:nvSpPr>
        <p:spPr>
          <a:xfrm>
            <a:off x="6406088" y="1981150"/>
            <a:ext cx="4762800" cy="3846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41" y="1604157"/>
            <a:ext cx="2272491" cy="26166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006" y="2108692"/>
            <a:ext cx="2389798" cy="28226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1837" y="2732662"/>
            <a:ext cx="2481998" cy="2923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5294" y="3365952"/>
            <a:ext cx="2514714" cy="3092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rcRect r="19422"/>
          <a:stretch>
            <a:fillRect/>
          </a:stretch>
        </p:blipFill>
        <p:spPr>
          <a:xfrm>
            <a:off x="6228329" y="3412837"/>
            <a:ext cx="2433600" cy="31363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rcRect r="25906"/>
          <a:stretch>
            <a:fillRect/>
          </a:stretch>
        </p:blipFill>
        <p:spPr>
          <a:xfrm>
            <a:off x="7685274" y="2732662"/>
            <a:ext cx="2109567" cy="28667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rcRect r="29084"/>
          <a:stretch>
            <a:fillRect/>
          </a:stretch>
        </p:blipFill>
        <p:spPr>
          <a:xfrm>
            <a:off x="8911589" y="2011232"/>
            <a:ext cx="1977808" cy="28797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rcRect r="29944"/>
          <a:stretch>
            <a:fillRect/>
          </a:stretch>
        </p:blipFill>
        <p:spPr>
          <a:xfrm>
            <a:off x="10357204" y="1497293"/>
            <a:ext cx="1563706" cy="26085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31393925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9" name="Google Shape;1519;p29"/>
          <p:cNvGrpSpPr/>
          <p:nvPr/>
        </p:nvGrpSpPr>
        <p:grpSpPr>
          <a:xfrm>
            <a:off x="415625" y="396138"/>
            <a:ext cx="11360748" cy="987760"/>
            <a:chOff x="514536" y="1250125"/>
            <a:chExt cx="7128089" cy="1140600"/>
          </a:xfrm>
        </p:grpSpPr>
        <p:sp>
          <p:nvSpPr>
            <p:cNvPr id="1520" name="Google Shape;1520;p29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521" name="Google Shape;1521;p29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522" name="Google Shape;1522;p29"/>
          <p:cNvSpPr txBox="1">
            <a:spLocks noGrp="1"/>
          </p:cNvSpPr>
          <p:nvPr>
            <p:ph type="title"/>
          </p:nvPr>
        </p:nvSpPr>
        <p:spPr>
          <a:xfrm>
            <a:off x="551850" y="396150"/>
            <a:ext cx="11088300" cy="98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sz="3600">
                <a:latin typeface="Arial Black" panose="020B0A04020102020204" pitchFamily="34" charset="0"/>
              </a:rPr>
              <a:t>КАРТИННЫЙ </a:t>
            </a:r>
            <a:r>
              <a:rPr lang="ru-RU" sz="3600" smtClean="0">
                <a:latin typeface="Arial Black" panose="020B0A04020102020204" pitchFamily="34" charset="0"/>
              </a:rPr>
              <a:t>СЛОВАРНЫЙ ДИКТАНТ </a:t>
            </a:r>
            <a:endParaRPr sz="3600">
              <a:latin typeface="Arial Black" panose="020B0A04020102020204" pitchFamily="34" charset="0"/>
            </a:endParaRPr>
          </a:p>
        </p:txBody>
      </p:sp>
      <p:sp>
        <p:nvSpPr>
          <p:cNvPr id="1523" name="Google Shape;1523;p29"/>
          <p:cNvSpPr txBox="1">
            <a:spLocks noGrp="1"/>
          </p:cNvSpPr>
          <p:nvPr>
            <p:ph type="body" idx="1"/>
          </p:nvPr>
        </p:nvSpPr>
        <p:spPr>
          <a:xfrm>
            <a:off x="1023113" y="1981150"/>
            <a:ext cx="4762800" cy="3846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1524" name="Google Shape;1524;p29"/>
          <p:cNvSpPr txBox="1">
            <a:spLocks noGrp="1"/>
          </p:cNvSpPr>
          <p:nvPr>
            <p:ph type="body" idx="2"/>
          </p:nvPr>
        </p:nvSpPr>
        <p:spPr>
          <a:xfrm>
            <a:off x="6406088" y="1981150"/>
            <a:ext cx="4762800" cy="3846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50" y="1693570"/>
            <a:ext cx="5553375" cy="34708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088" y="2828811"/>
            <a:ext cx="5165292" cy="32785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416911786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9" name="Google Shape;1529;p30"/>
          <p:cNvGrpSpPr/>
          <p:nvPr/>
        </p:nvGrpSpPr>
        <p:grpSpPr>
          <a:xfrm>
            <a:off x="415625" y="396138"/>
            <a:ext cx="11360748" cy="987760"/>
            <a:chOff x="514536" y="1250125"/>
            <a:chExt cx="7128089" cy="1140600"/>
          </a:xfrm>
        </p:grpSpPr>
        <p:sp>
          <p:nvSpPr>
            <p:cNvPr id="1530" name="Google Shape;1530;p30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531" name="Google Shape;1531;p30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532" name="Google Shape;1532;p30"/>
          <p:cNvSpPr txBox="1">
            <a:spLocks noGrp="1"/>
          </p:cNvSpPr>
          <p:nvPr>
            <p:ph type="title"/>
          </p:nvPr>
        </p:nvSpPr>
        <p:spPr>
          <a:xfrm>
            <a:off x="571500" y="396150"/>
            <a:ext cx="10655300" cy="98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ru-RU" sz="3600">
                <a:latin typeface="Arial Black" panose="020B0A04020102020204" pitchFamily="34" charset="0"/>
              </a:rPr>
              <a:t>КАРТИННЫЙ </a:t>
            </a:r>
            <a:r>
              <a:rPr lang="ru-RU" sz="3600" smtClean="0">
                <a:latin typeface="Arial Black" panose="020B0A04020102020204" pitchFamily="34" charset="0"/>
              </a:rPr>
              <a:t>СЛОВАРНЫЙ ДИКТАНТ </a:t>
            </a:r>
            <a:endParaRPr sz="3600"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25" y="1705795"/>
            <a:ext cx="4892976" cy="26169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813" y="1633151"/>
            <a:ext cx="5778500" cy="20047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185" y="3457971"/>
            <a:ext cx="5209116" cy="2766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9813" y="3902471"/>
            <a:ext cx="5826668" cy="214210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473" y="1645935"/>
            <a:ext cx="5060119" cy="50662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270" y="1847240"/>
            <a:ext cx="3996063" cy="1410156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94" y="1661021"/>
            <a:ext cx="5063219" cy="5063219"/>
          </a:xfrm>
          <a:prstGeom prst="rect">
            <a:avLst/>
          </a:prstGeom>
        </p:spPr>
      </p:pic>
      <p:grpSp>
        <p:nvGrpSpPr>
          <p:cNvPr id="1519" name="Google Shape;1519;p29"/>
          <p:cNvGrpSpPr/>
          <p:nvPr/>
        </p:nvGrpSpPr>
        <p:grpSpPr>
          <a:xfrm>
            <a:off x="415626" y="396290"/>
            <a:ext cx="11360748" cy="987760"/>
            <a:chOff x="514536" y="1250125"/>
            <a:chExt cx="7128089" cy="1140600"/>
          </a:xfrm>
        </p:grpSpPr>
        <p:sp>
          <p:nvSpPr>
            <p:cNvPr id="1520" name="Google Shape;1520;p29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521" name="Google Shape;1521;p29"/>
            <p:cNvPicPr preferRelativeResize="0"/>
            <p:nvPr/>
          </p:nvPicPr>
          <p:blipFill>
            <a:blip r:embed="rId6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522" name="Google Shape;1522;p29"/>
          <p:cNvSpPr txBox="1">
            <a:spLocks noGrp="1"/>
          </p:cNvSpPr>
          <p:nvPr>
            <p:ph type="title"/>
          </p:nvPr>
        </p:nvSpPr>
        <p:spPr>
          <a:xfrm>
            <a:off x="551850" y="396150"/>
            <a:ext cx="11088300" cy="98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sz="4400" b="1">
                <a:latin typeface="Arial" panose="020B0604020202020204" pitchFamily="34" charset="0"/>
                <a:cs typeface="Arial" panose="020B0604020202020204" pitchFamily="34" charset="0"/>
              </a:rPr>
              <a:t>КАРТОЧКИ-ПЯТИМИНУТКИ (вклейки)</a:t>
            </a:r>
            <a:r>
              <a:rPr lang="ru-RU" sz="36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426" y="2000624"/>
            <a:ext cx="2810174" cy="4451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113" y="1981150"/>
            <a:ext cx="1333313" cy="4470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0270" y="4915868"/>
            <a:ext cx="3996063" cy="1070092"/>
          </a:xfrm>
          <a:prstGeom prst="rect">
            <a:avLst/>
          </a:prstGeom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0270" y="3505201"/>
            <a:ext cx="4096530" cy="1168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345569945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473" y="1645935"/>
            <a:ext cx="5060119" cy="50662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94" y="1661021"/>
            <a:ext cx="5063219" cy="5063219"/>
          </a:xfrm>
          <a:prstGeom prst="rect">
            <a:avLst/>
          </a:prstGeom>
        </p:spPr>
      </p:pic>
      <p:grpSp>
        <p:nvGrpSpPr>
          <p:cNvPr id="1519" name="Google Shape;1519;p29"/>
          <p:cNvGrpSpPr/>
          <p:nvPr/>
        </p:nvGrpSpPr>
        <p:grpSpPr>
          <a:xfrm>
            <a:off x="415626" y="396290"/>
            <a:ext cx="11360748" cy="987760"/>
            <a:chOff x="514536" y="1250125"/>
            <a:chExt cx="7128089" cy="1140600"/>
          </a:xfrm>
        </p:grpSpPr>
        <p:sp>
          <p:nvSpPr>
            <p:cNvPr id="1520" name="Google Shape;1520;p29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521" name="Google Shape;1521;p29"/>
            <p:cNvPicPr preferRelativeResize="0"/>
            <p:nvPr/>
          </p:nvPicPr>
          <p:blipFill>
            <a:blip r:embed="rId5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522" name="Google Shape;1522;p29"/>
          <p:cNvSpPr txBox="1">
            <a:spLocks noGrp="1"/>
          </p:cNvSpPr>
          <p:nvPr>
            <p:ph type="title"/>
          </p:nvPr>
        </p:nvSpPr>
        <p:spPr>
          <a:xfrm>
            <a:off x="551850" y="396150"/>
            <a:ext cx="11088300" cy="98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sz="4400" b="1">
                <a:latin typeface="Arial" panose="020B0604020202020204" pitchFamily="34" charset="0"/>
                <a:cs typeface="Arial" panose="020B0604020202020204" pitchFamily="34" charset="0"/>
              </a:rPr>
              <a:t>КАРТОЧКИ-ПЯТИМИНУТКИ (вклейки)</a:t>
            </a:r>
            <a:r>
              <a:rPr lang="ru-RU" sz="36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706" y="1736087"/>
            <a:ext cx="3738254" cy="12883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706" y="3099478"/>
            <a:ext cx="3973574" cy="16808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83" y="5057341"/>
            <a:ext cx="4155620" cy="13899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2270" y="1661021"/>
            <a:ext cx="1270198" cy="40538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6344" y="1782662"/>
            <a:ext cx="2159371" cy="34190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7633" y="5338391"/>
            <a:ext cx="3525286" cy="10242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41273532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9" name="Google Shape;1519;p29"/>
          <p:cNvGrpSpPr/>
          <p:nvPr/>
        </p:nvGrpSpPr>
        <p:grpSpPr>
          <a:xfrm>
            <a:off x="415626" y="396290"/>
            <a:ext cx="11360748" cy="987760"/>
            <a:chOff x="514536" y="1250125"/>
            <a:chExt cx="7128089" cy="1140600"/>
          </a:xfrm>
        </p:grpSpPr>
        <p:sp>
          <p:nvSpPr>
            <p:cNvPr id="1520" name="Google Shape;1520;p29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521" name="Google Shape;1521;p29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522" name="Google Shape;1522;p29"/>
          <p:cNvSpPr txBox="1">
            <a:spLocks noGrp="1"/>
          </p:cNvSpPr>
          <p:nvPr>
            <p:ph type="title"/>
          </p:nvPr>
        </p:nvSpPr>
        <p:spPr>
          <a:xfrm>
            <a:off x="551850" y="396150"/>
            <a:ext cx="11088300" cy="98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sz="3600" b="1">
                <a:latin typeface="Arial Black" panose="020B0A04020102020204" pitchFamily="34" charset="0"/>
                <a:cs typeface="Arial" panose="020B0604020202020204" pitchFamily="34" charset="0"/>
              </a:rPr>
              <a:t>МАРАФОН </a:t>
            </a:r>
            <a:r>
              <a:rPr lang="ru-RU" sz="3600" b="1" smtClean="0">
                <a:latin typeface="Arial Black" panose="020B0A04020102020204" pitchFamily="34" charset="0"/>
                <a:cs typeface="Arial" panose="020B0604020202020204" pitchFamily="34" charset="0"/>
              </a:rPr>
              <a:t>СЛОВАРНЫХ СЛОВ </a:t>
            </a:r>
            <a:r>
              <a:rPr lang="ru-RU" sz="36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239" y="3429000"/>
            <a:ext cx="6765440" cy="3102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26" y="1637230"/>
            <a:ext cx="5128816" cy="23759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27938700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28"/>
          <p:cNvSpPr txBox="1">
            <a:spLocks noGrp="1"/>
          </p:cNvSpPr>
          <p:nvPr>
            <p:ph type="title"/>
          </p:nvPr>
        </p:nvSpPr>
        <p:spPr>
          <a:xfrm>
            <a:off x="1082850" y="2750524"/>
            <a:ext cx="11210750" cy="284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ru-RU" sz="4000" b="1" i="1" smtClean="0">
                <a:latin typeface="Montserrat" panose="00000500000000000000" pitchFamily="2" charset="-52"/>
                <a:cs typeface="Arial" panose="020B0604020202020204" pitchFamily="34" charset="0"/>
              </a:rPr>
              <a:t>«Словарная </a:t>
            </a:r>
            <a:r>
              <a:rPr lang="ru-RU" sz="4000" b="1" i="1">
                <a:latin typeface="Montserrat" panose="00000500000000000000" pitchFamily="2" charset="-52"/>
                <a:cs typeface="Arial" panose="020B0604020202020204" pitchFamily="34" charset="0"/>
              </a:rPr>
              <a:t>работа – это не эпизод в работе учителя, а </a:t>
            </a:r>
            <a:r>
              <a:rPr lang="ru-RU" sz="4000" b="1" i="1" smtClean="0">
                <a:latin typeface="Montserrat" panose="00000500000000000000" pitchFamily="2" charset="-52"/>
                <a:cs typeface="Arial" panose="020B0604020202020204" pitchFamily="34" charset="0"/>
              </a:rPr>
              <a:t>систематическая</a:t>
            </a:r>
            <a:r>
              <a:rPr lang="ru-RU" sz="4000" b="1" i="1">
                <a:latin typeface="Montserrat" panose="00000500000000000000" pitchFamily="2" charset="-52"/>
                <a:cs typeface="Arial" panose="020B0604020202020204" pitchFamily="34" charset="0"/>
              </a:rPr>
              <a:t>, хорошо организованная, педагогически целесообразно построенная </a:t>
            </a:r>
            <a:r>
              <a:rPr lang="ru-RU" sz="4000" b="1" i="1" smtClean="0">
                <a:latin typeface="Montserrat" panose="00000500000000000000" pitchFamily="2" charset="-52"/>
                <a:cs typeface="Arial" panose="020B0604020202020204" pitchFamily="34" charset="0"/>
              </a:rPr>
              <a:t>работа»</a:t>
            </a:r>
            <a:r>
              <a:rPr lang="ru-RU" sz="3600" b="1">
                <a:latin typeface="Montserrat" panose="00000500000000000000" pitchFamily="2" charset="-52"/>
                <a:cs typeface="Arial" panose="020B0604020202020204" pitchFamily="34" charset="0"/>
              </a:rPr>
              <a:t/>
            </a:r>
            <a:br>
              <a:rPr lang="ru-RU" sz="3600" b="1"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3600">
                <a:latin typeface="Arial Black" panose="020B0A04020102020204" pitchFamily="34" charset="0"/>
                <a:cs typeface="Arial" panose="020B0604020202020204" pitchFamily="34" charset="0"/>
              </a:rPr>
              <a:t> </a:t>
            </a:r>
            <a:r>
              <a:rPr lang="ru-RU" sz="44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1" name="Google Shape;1511;p28"/>
          <p:cNvSpPr txBox="1">
            <a:spLocks noGrp="1"/>
          </p:cNvSpPr>
          <p:nvPr>
            <p:ph type="subTitle" idx="1"/>
          </p:nvPr>
        </p:nvSpPr>
        <p:spPr>
          <a:xfrm>
            <a:off x="1082850" y="5595325"/>
            <a:ext cx="10825500" cy="73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lvl="0" indent="0"/>
            <a:r>
              <a:rPr lang="ru-RU" sz="3200" b="1" i="1">
                <a:latin typeface="Montserrat" panose="00000500000000000000" pitchFamily="2" charset="-52"/>
              </a:rPr>
              <a:t>А.В. Текучев</a:t>
            </a:r>
            <a:endParaRPr/>
          </a:p>
        </p:txBody>
      </p:sp>
      <p:grpSp>
        <p:nvGrpSpPr>
          <p:cNvPr id="1512" name="Google Shape;1512;p28"/>
          <p:cNvGrpSpPr/>
          <p:nvPr/>
        </p:nvGrpSpPr>
        <p:grpSpPr>
          <a:xfrm rot="10800000">
            <a:off x="851202" y="438026"/>
            <a:ext cx="1237846" cy="872004"/>
            <a:chOff x="621403" y="597265"/>
            <a:chExt cx="1588204" cy="1118814"/>
          </a:xfrm>
        </p:grpSpPr>
        <p:sp>
          <p:nvSpPr>
            <p:cNvPr id="1513" name="Google Shape;1513;p28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235974530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66" y="255464"/>
            <a:ext cx="6568440" cy="3536331"/>
          </a:xfrm>
          <a:ln>
            <a:noFill/>
          </a:ln>
        </p:spPr>
        <p:txBody>
          <a:bodyPr>
            <a:normAutofit fontScale="90000"/>
          </a:bodyPr>
          <a:lstStyle/>
          <a:p>
            <a:pPr marL="457200" lvl="0" indent="-11113"/>
            <a:r>
              <a:rPr lang="ru-RU" sz="60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/>
            </a:r>
            <a:br>
              <a:rPr lang="ru-RU" sz="60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</a:br>
            <a:r>
              <a:rPr lang="ru-RU" sz="49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Принцип 3«</a:t>
            </a:r>
            <a:r>
              <a:rPr lang="ru-RU" sz="4900" b="1" smtClean="0">
                <a:ln w="10160">
                  <a:noFill/>
                  <a:prstDash val="solid"/>
                </a:ln>
                <a:solidFill>
                  <a:srgbClr val="FF33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Р</a:t>
            </a:r>
            <a:r>
              <a:rPr lang="ru-RU" sz="49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»:</a:t>
            </a:r>
            <a:br>
              <a:rPr lang="ru-RU" sz="49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</a:br>
            <a:r>
              <a:rPr lang="ru-RU" sz="4900" b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Р</a:t>
            </a:r>
            <a:r>
              <a:rPr lang="ru-RU" sz="49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азвитие</a:t>
            </a:r>
            <a:r>
              <a:rPr lang="ru-RU" sz="4900" b="1" smtClean="0">
                <a:ln w="10160">
                  <a:solidFill>
                    <a:srgbClr val="F36656"/>
                  </a:solidFill>
                  <a:prstDash val="solid"/>
                </a:ln>
                <a:solidFill>
                  <a:srgbClr val="E2C14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/>
            </a:r>
            <a:br>
              <a:rPr lang="ru-RU" sz="4900" b="1" smtClean="0">
                <a:ln w="10160">
                  <a:solidFill>
                    <a:srgbClr val="F36656"/>
                  </a:solidFill>
                  <a:prstDash val="solid"/>
                </a:ln>
                <a:solidFill>
                  <a:srgbClr val="E2C14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</a:br>
            <a:r>
              <a:rPr lang="ru-RU" sz="4900" b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Р</a:t>
            </a:r>
            <a:r>
              <a:rPr lang="ru-RU" sz="49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адость </a:t>
            </a:r>
            <a:r>
              <a:rPr lang="ru-RU" sz="4900" b="1">
                <a:ln w="10160">
                  <a:noFill/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/>
            </a:r>
            <a:br>
              <a:rPr lang="ru-RU" sz="4900" b="1">
                <a:ln w="10160">
                  <a:noFill/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</a:br>
            <a:r>
              <a:rPr lang="ru-RU" sz="4900" b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Р</a:t>
            </a:r>
            <a:r>
              <a:rPr lang="ru-RU" sz="49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езультат</a:t>
            </a:r>
            <a:r>
              <a:rPr lang="ru-RU" sz="2800" b="1">
                <a:solidFill>
                  <a:srgbClr val="E2C149"/>
                </a:solidFill>
                <a:latin typeface="Arial Black" panose="020B0A04020102020204" pitchFamily="34" charset="0"/>
                <a:cs typeface="Arial"/>
                <a:sym typeface="Didact Gothic"/>
              </a:rPr>
              <a:t/>
            </a:r>
            <a:br>
              <a:rPr lang="ru-RU" sz="2800" b="1">
                <a:solidFill>
                  <a:srgbClr val="E2C149"/>
                </a:solidFill>
                <a:latin typeface="Arial Black" panose="020B0A04020102020204" pitchFamily="34" charset="0"/>
                <a:cs typeface="Arial"/>
                <a:sym typeface="Didact Gothic"/>
              </a:rPr>
            </a:br>
            <a:endParaRPr lang="ru-RU">
              <a:solidFill>
                <a:srgbClr val="E2C14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006" y="3791795"/>
            <a:ext cx="4724400" cy="2840231"/>
          </a:xfrm>
          <a:prstGeom prst="rect">
            <a:avLst/>
          </a:prstGeom>
        </p:spPr>
      </p:pic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tretch>
            <a:fillRect/>
          </a:stretch>
        </p:blipFill>
        <p:spPr bwMode="auto">
          <a:xfrm>
            <a:off x="7032006" y="106680"/>
            <a:ext cx="4724400" cy="3151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tatarstan.ru/file/news/28_n2314370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tretch>
            <a:fillRect/>
          </a:stretch>
        </p:blipFill>
        <p:spPr bwMode="auto">
          <a:xfrm>
            <a:off x="1010186" y="3791795"/>
            <a:ext cx="5049302" cy="2840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161826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p15="http://schemas.microsoft.com/office/powerpoint/2012/main" xmlns:a14="http://schemas.microsoft.com/office/drawing/2010/main" xmlns="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090" y="443345"/>
            <a:ext cx="6528574" cy="5964419"/>
          </a:xfrm>
          <a:ln>
            <a:noFill/>
          </a:ln>
        </p:spPr>
        <p:txBody>
          <a:bodyPr>
            <a:normAutofit fontScale="90000"/>
          </a:bodyPr>
          <a:lstStyle/>
          <a:p>
            <a:pPr marL="457200" lvl="0" indent="-11113">
              <a:lnSpc>
                <a:spcPct val="150000"/>
              </a:lnSpc>
            </a:pPr>
            <a:r>
              <a:rPr lang="ru-RU" sz="60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/>
            </a:r>
            <a:br>
              <a:rPr lang="ru-RU" sz="60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</a:br>
            <a:r>
              <a:rPr lang="ru-RU" sz="56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Принцип 3«</a:t>
            </a:r>
            <a:r>
              <a:rPr lang="ru-RU" sz="5600" b="1" smtClean="0">
                <a:ln w="10160">
                  <a:noFill/>
                  <a:prstDash val="solid"/>
                </a:ln>
                <a:solidFill>
                  <a:srgbClr val="FF33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Р</a:t>
            </a:r>
            <a:r>
              <a:rPr lang="ru-RU" sz="56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»:</a:t>
            </a:r>
            <a:r>
              <a:rPr lang="ru-RU" sz="60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/>
            </a:r>
            <a:br>
              <a:rPr lang="ru-RU" sz="60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</a:br>
            <a:r>
              <a:rPr lang="ru-RU" sz="4900" b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Р</a:t>
            </a:r>
            <a:r>
              <a:rPr lang="ru-RU" sz="4900" b="1" smtClean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азвитие</a:t>
            </a:r>
            <a:r>
              <a:rPr lang="ru-RU" sz="4900" b="1" smtClean="0">
                <a:ln w="10160">
                  <a:solidFill>
                    <a:srgbClr val="F36656"/>
                  </a:solidFill>
                  <a:prstDash val="solid"/>
                </a:ln>
                <a:solidFill>
                  <a:srgbClr val="E2C14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/>
            </a:r>
            <a:br>
              <a:rPr lang="ru-RU" sz="4900" b="1" smtClean="0">
                <a:ln w="10160">
                  <a:solidFill>
                    <a:srgbClr val="F36656"/>
                  </a:solidFill>
                  <a:prstDash val="solid"/>
                </a:ln>
                <a:solidFill>
                  <a:srgbClr val="E2C14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</a:br>
            <a:r>
              <a:rPr lang="ru-RU" sz="4900" b="1" smtClean="0">
                <a:ln w="10160">
                  <a:noFill/>
                  <a:prstDash val="solid"/>
                </a:ln>
                <a:solidFill>
                  <a:srgbClr val="FF33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Р</a:t>
            </a:r>
            <a:r>
              <a:rPr lang="ru-RU" sz="4900" b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адость </a:t>
            </a:r>
            <a:r>
              <a:rPr lang="ru-RU" sz="4900" b="1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/>
            </a:r>
            <a:br>
              <a:rPr lang="ru-RU" sz="4900" b="1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</a:br>
            <a:r>
              <a:rPr lang="ru-RU" sz="4900" b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Р</a:t>
            </a:r>
            <a:r>
              <a:rPr lang="ru-RU" sz="4900" b="1" smtClean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езультат</a:t>
            </a:r>
            <a:r>
              <a:rPr lang="ru-RU" sz="2800" b="1">
                <a:solidFill>
                  <a:srgbClr val="E2C149"/>
                </a:solidFill>
                <a:latin typeface="Arial Black" panose="020B0A04020102020204" pitchFamily="34" charset="0"/>
                <a:cs typeface="Arial"/>
                <a:sym typeface="Didact Gothic"/>
              </a:rPr>
              <a:t/>
            </a:r>
            <a:br>
              <a:rPr lang="ru-RU" sz="2800" b="1">
                <a:solidFill>
                  <a:srgbClr val="E2C149"/>
                </a:solidFill>
                <a:latin typeface="Arial Black" panose="020B0A04020102020204" pitchFamily="34" charset="0"/>
                <a:cs typeface="Arial"/>
                <a:sym typeface="Didact Gothic"/>
              </a:rPr>
            </a:br>
            <a:endParaRPr lang="ru-RU">
              <a:solidFill>
                <a:srgbClr val="E2C149"/>
              </a:solidFill>
            </a:endParaRPr>
          </a:p>
        </p:txBody>
      </p:sp>
      <p:pic>
        <p:nvPicPr>
          <p:cNvPr id="5" name="Picture 2" descr="slide-13.jpg (1024×57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rcRect l="54276" t="29524" r="3299" b="16754"/>
          <a:stretch>
            <a:fillRect/>
          </a:stretch>
        </p:blipFill>
        <p:spPr bwMode="auto">
          <a:xfrm>
            <a:off x="6684727" y="3158836"/>
            <a:ext cx="5507273" cy="36769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avatars.mds.yandex.net/i?id=c14f467e23c331cb22dfa88a2cd9d1167dc91bf9-3584141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tretch>
            <a:fillRect/>
          </a:stretch>
        </p:blipFill>
        <p:spPr bwMode="auto">
          <a:xfrm>
            <a:off x="6638185" y="0"/>
            <a:ext cx="5553815" cy="31588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154689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p15="http://schemas.microsoft.com/office/powerpoint/2012/main" xmlns:a14="http://schemas.microsoft.com/office/drawing/2010/main" xmlns="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3350" y="1008300"/>
            <a:ext cx="4428536" cy="3836700"/>
          </a:xfrm>
        </p:spPr>
        <p:txBody>
          <a:bodyPr>
            <a:normAutofit fontScale="90000"/>
          </a:bodyPr>
          <a:lstStyle/>
          <a:p>
            <a:r>
              <a:rPr lang="ru-RU" sz="4000">
                <a:solidFill>
                  <a:srgbClr val="FFFFFF"/>
                </a:solidFill>
                <a:latin typeface="Arial Black" panose="020B0A04020102020204" pitchFamily="34" charset="0"/>
              </a:rPr>
              <a:t>В нашей школе реализуется программа наставничества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69850" indent="0">
              <a:buNone/>
            </a:pPr>
            <a:r>
              <a:rPr lang="ru-RU" smtClean="0">
                <a:solidFill>
                  <a:schemeClr val="tx1"/>
                </a:solidFill>
                <a:latin typeface="+mj-lt"/>
              </a:rPr>
              <a:t>Радость от преподавания для молодых учителей – это важный аспект, влияющий на их мотивацию, профессиональное развитие и желание оставаться в профессии.</a:t>
            </a:r>
            <a:endParaRPr lang="ru-RU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rcRect l="12819" r="12819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225794052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3"/>
          <p:cNvGrpSpPr/>
          <p:nvPr/>
        </p:nvGrpSpPr>
        <p:grpSpPr>
          <a:xfrm>
            <a:off x="5706028" y="2840912"/>
            <a:ext cx="2729445" cy="2694618"/>
            <a:chOff x="3161217" y="1970080"/>
            <a:chExt cx="1395636" cy="1377828"/>
          </a:xfrm>
        </p:grpSpPr>
        <p:sp>
          <p:nvSpPr>
            <p:cNvPr id="1380" name="Google Shape;1380;p23"/>
            <p:cNvSpPr/>
            <p:nvPr/>
          </p:nvSpPr>
          <p:spPr>
            <a:xfrm>
              <a:off x="449370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3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3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427162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404954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7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827449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3605373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0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383297" y="1970080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7" y="26685"/>
                  </a:moveTo>
                  <a:cubicBezTo>
                    <a:pt x="53367" y="41424"/>
                    <a:pt x="41420" y="53370"/>
                    <a:pt x="26681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7" y="11946"/>
                    <a:pt x="53367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161217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316210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316210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316210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316210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316210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316210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3385665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3385665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3385665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3385665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3385665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3385665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23"/>
            <p:cNvSpPr/>
            <p:nvPr/>
          </p:nvSpPr>
          <p:spPr>
            <a:xfrm>
              <a:off x="360922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23"/>
            <p:cNvSpPr/>
            <p:nvPr/>
          </p:nvSpPr>
          <p:spPr>
            <a:xfrm>
              <a:off x="360922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360922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23"/>
            <p:cNvSpPr/>
            <p:nvPr/>
          </p:nvSpPr>
          <p:spPr>
            <a:xfrm>
              <a:off x="360922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23"/>
            <p:cNvSpPr/>
            <p:nvPr/>
          </p:nvSpPr>
          <p:spPr>
            <a:xfrm>
              <a:off x="360922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360922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832789" y="329453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832789" y="307246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3832789" y="285038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3832789" y="2628305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3832789" y="240622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3832789" y="2184153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056342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056342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4056342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056342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056342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4056342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4279920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4279920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4279920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4279920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4279920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4279920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4503458" y="3294538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4503458" y="3072462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4503458" y="2850386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4503458" y="2628305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4503458" y="2406229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4503458" y="2184153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0" name="Google Shape;1430;p23"/>
          <p:cNvGrpSpPr/>
          <p:nvPr/>
        </p:nvGrpSpPr>
        <p:grpSpPr>
          <a:xfrm>
            <a:off x="8300303" y="6093240"/>
            <a:ext cx="1718929" cy="372445"/>
            <a:chOff x="8300303" y="6093240"/>
            <a:chExt cx="1718929" cy="372445"/>
          </a:xfrm>
        </p:grpSpPr>
        <p:grpSp>
          <p:nvGrpSpPr>
            <p:cNvPr id="1431" name="Google Shape;1431;p23"/>
            <p:cNvGrpSpPr/>
            <p:nvPr/>
          </p:nvGrpSpPr>
          <p:grpSpPr>
            <a:xfrm>
              <a:off x="8300303" y="6093240"/>
              <a:ext cx="1718927" cy="372442"/>
              <a:chOff x="3290595" y="3170847"/>
              <a:chExt cx="878932" cy="190439"/>
            </a:xfrm>
          </p:grpSpPr>
          <p:sp>
            <p:nvSpPr>
              <p:cNvPr id="1432" name="Google Shape;1432;p23"/>
              <p:cNvSpPr/>
              <p:nvPr/>
            </p:nvSpPr>
            <p:spPr>
              <a:xfrm>
                <a:off x="3290595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23"/>
              <p:cNvSpPr/>
              <p:nvPr/>
            </p:nvSpPr>
            <p:spPr>
              <a:xfrm>
                <a:off x="3506498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5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23"/>
              <p:cNvSpPr/>
              <p:nvPr/>
            </p:nvSpPr>
            <p:spPr>
              <a:xfrm>
                <a:off x="3722404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23"/>
              <p:cNvSpPr/>
              <p:nvPr/>
            </p:nvSpPr>
            <p:spPr>
              <a:xfrm>
                <a:off x="3938311" y="3170847"/>
                <a:ext cx="231216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16" h="190439" extrusionOk="0">
                    <a:moveTo>
                      <a:pt x="128435" y="0"/>
                    </a:moveTo>
                    <a:lnTo>
                      <a:pt x="231217" y="0"/>
                    </a:lnTo>
                    <a:lnTo>
                      <a:pt x="102766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436" name="Google Shape;1436;p23"/>
            <p:cNvPicPr preferRelativeResize="0"/>
            <p:nvPr/>
          </p:nvPicPr>
          <p:blipFill>
            <a:blip r:embed="rId3">
              <a:alphaModFix amt="20000"/>
            </a:blip>
            <a:srcRect l="88653" t="17890" r="5942" b="68041"/>
            <a:stretch>
              <a:fillRect/>
            </a:stretch>
          </p:blipFill>
          <p:spPr>
            <a:xfrm rot="5400000">
              <a:off x="8973545" y="5419998"/>
              <a:ext cx="372444" cy="1718929"/>
            </a:xfrm>
            <a:custGeom>
              <a:avLst/>
              <a:gdLst/>
              <a:ahLst/>
              <a:cxnLst/>
              <a:rect l="l" t="t" r="r" b="b"/>
              <a:pathLst>
                <a:path w="372444" h="1718929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12"/>
                  </a:lnTo>
                  <a:lnTo>
                    <a:pt x="372444" y="452191"/>
                  </a:lnTo>
                  <a:close/>
                  <a:moveTo>
                    <a:pt x="0" y="623259"/>
                  </a:moveTo>
                  <a:lnTo>
                    <a:pt x="0" y="422274"/>
                  </a:lnTo>
                  <a:lnTo>
                    <a:pt x="372444" y="673453"/>
                  </a:lnTo>
                  <a:lnTo>
                    <a:pt x="372444" y="874440"/>
                  </a:lnTo>
                  <a:close/>
                  <a:moveTo>
                    <a:pt x="0" y="1045507"/>
                  </a:moveTo>
                  <a:lnTo>
                    <a:pt x="0" y="844520"/>
                  </a:lnTo>
                  <a:lnTo>
                    <a:pt x="372444" y="1095701"/>
                  </a:lnTo>
                  <a:lnTo>
                    <a:pt x="372444" y="1296688"/>
                  </a:lnTo>
                  <a:close/>
                  <a:moveTo>
                    <a:pt x="0" y="1467748"/>
                  </a:moveTo>
                  <a:lnTo>
                    <a:pt x="0" y="1266763"/>
                  </a:lnTo>
                  <a:lnTo>
                    <a:pt x="372444" y="1517942"/>
                  </a:lnTo>
                  <a:lnTo>
                    <a:pt x="372444" y="1718929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437" name="Google Shape;1437;p23"/>
          <p:cNvGrpSpPr/>
          <p:nvPr/>
        </p:nvGrpSpPr>
        <p:grpSpPr>
          <a:xfrm>
            <a:off x="514536" y="957943"/>
            <a:ext cx="7128089" cy="1432782"/>
            <a:chOff x="514536" y="1250125"/>
            <a:chExt cx="7128089" cy="1140600"/>
          </a:xfrm>
        </p:grpSpPr>
        <p:sp>
          <p:nvSpPr>
            <p:cNvPr id="1438" name="Google Shape;1438;p23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439" name="Google Shape;1439;p23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440" name="Google Shape;1440;p23"/>
          <p:cNvSpPr txBox="1">
            <a:spLocks noGrp="1"/>
          </p:cNvSpPr>
          <p:nvPr>
            <p:ph type="title"/>
          </p:nvPr>
        </p:nvSpPr>
        <p:spPr>
          <a:xfrm>
            <a:off x="798752" y="1411288"/>
            <a:ext cx="58281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400" err="1" smtClean="0">
                <a:latin typeface="Arial Black" panose="020B0A04020102020204" pitchFamily="34" charset="0"/>
              </a:rPr>
              <a:t>Пяткина Татьяна Александровна</a:t>
            </a:r>
            <a:endParaRPr sz="4400">
              <a:latin typeface="Arial Black" panose="020B0A04020102020204" pitchFamily="34" charset="0"/>
            </a:endParaRPr>
          </a:p>
        </p:txBody>
      </p:sp>
      <p:sp>
        <p:nvSpPr>
          <p:cNvPr id="1441" name="Google Shape;1441;p23"/>
          <p:cNvSpPr txBox="1">
            <a:spLocks noGrp="1"/>
          </p:cNvSpPr>
          <p:nvPr>
            <p:ph type="body" idx="1"/>
          </p:nvPr>
        </p:nvSpPr>
        <p:spPr>
          <a:xfrm>
            <a:off x="277091" y="2840912"/>
            <a:ext cx="6567054" cy="235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85000" lnSpcReduction="20000"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000" i="1" smtClean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Учитель русского языка </a:t>
            </a:r>
          </a:p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000" i="1" smtClean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и литературы </a:t>
            </a:r>
          </a:p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000" i="1" smtClean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МАОУ СОШ № 18 </a:t>
            </a:r>
          </a:p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000" i="1" smtClean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г. Балаково</a:t>
            </a:r>
            <a:endParaRPr sz="4000" i="1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  <a14:imgLayer r:embed="rId5">
                    <a14:imgEffect>
                      <a14:backgroundRemoval t="0" b="100000" l="1887" r="100000">
                        <a14:backgroundMark x1="77358" y1="44000" x2="77358" y2="44000"/>
                        <a14:backgroundMark x1="74717" y1="44500" x2="74717" y2="44500"/>
                        <a14:backgroundMark x1="79623" y1="47500" x2="79623" y2="47500"/>
                        <a14:backgroundMark x1="76226" y1="46750" x2="76226" y2="46750"/>
                        <a14:backgroundMark x1="72453" y1="48500" x2="72453" y2="48500"/>
                        <a14:backgroundMark x1="70566" y1="47000" x2="70566" y2="47000"/>
                        <a14:backgroundMark x1="71698" y1="41750" x2="71698" y2="41750"/>
                        <a14:backgroundMark x1="73585" y1="34750" x2="73585" y2="34750"/>
                        <a14:backgroundMark x1="30943" y1="37750" x2="30943" y2="37750"/>
                        <a14:backgroundMark x1="30189" y1="35250" x2="30189" y2="35250"/>
                        <a14:backgroundMark x1="35094" y1="49250" x2="35094" y2="49250"/>
                        <a14:backgroundMark x1="32830" y1="50000" x2="32830" y2="50000"/>
                        <a14:backgroundMark x1="31321" y1="39500" x2="31321" y2="39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6561" y="728502"/>
            <a:ext cx="4060793" cy="612949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22"/>
          <p:cNvSpPr txBox="1">
            <a:spLocks noGrp="1"/>
          </p:cNvSpPr>
          <p:nvPr>
            <p:ph type="ctrTitle"/>
          </p:nvPr>
        </p:nvSpPr>
        <p:spPr>
          <a:xfrm>
            <a:off x="159600" y="1688525"/>
            <a:ext cx="6332640" cy="27369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>
              <a:buSzPts val="990"/>
            </a:pPr>
            <a:r>
              <a:rPr lang="ru-RU" sz="4400">
                <a:latin typeface="Arial Black" panose="020B0A04020102020204" pitchFamily="34" charset="0"/>
              </a:rPr>
              <a:t>Педагогическая практика «Shadowing»- «Тень мастера» </a:t>
            </a:r>
            <a:endParaRPr sz="4400"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 l="33130"/>
          <a:stretch>
            <a:fillRect/>
          </a:stretch>
        </p:blipFill>
        <p:spPr>
          <a:xfrm>
            <a:off x="6492240" y="1315692"/>
            <a:ext cx="4632960" cy="389719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25"/>
          <p:cNvSpPr txBox="1">
            <a:spLocks noGrp="1"/>
          </p:cNvSpPr>
          <p:nvPr>
            <p:ph type="title"/>
          </p:nvPr>
        </p:nvSpPr>
        <p:spPr>
          <a:xfrm>
            <a:off x="4929757" y="2920686"/>
            <a:ext cx="6879000" cy="1504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>
              <a:buSzPts val="990"/>
            </a:pPr>
            <a:r>
              <a:rPr lang="ru-RU" sz="3600">
                <a:latin typeface="Arial" panose="020B0604020202020204" pitchFamily="34" charset="0"/>
                <a:cs typeface="Arial" panose="020B0604020202020204" pitchFamily="34" charset="0"/>
              </a:rPr>
              <a:t>Профессиональное и педагогическое развитие молодых учителей через практическое наблюдение и анализ работы более опытных коллег. </a:t>
            </a:r>
            <a:r>
              <a:rPr lang="ru-RU"/>
              <a:t/>
            </a:r>
            <a:br>
              <a:rPr lang="ru-RU"/>
            </a:b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51115" y="1088572"/>
            <a:ext cx="260840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smtClean="0">
                <a:solidFill>
                  <a:schemeClr val="tx1"/>
                </a:solidFill>
                <a:latin typeface="Arial Black" panose="020B0A04020102020204" pitchFamily="34" charset="0"/>
              </a:rPr>
              <a:t>Цель</a:t>
            </a:r>
          </a:p>
          <a:p>
            <a:r>
              <a:rPr lang="ru-RU" sz="3600" smtClean="0">
                <a:solidFill>
                  <a:schemeClr val="tx1"/>
                </a:solidFill>
                <a:latin typeface="Arial Black" panose="020B0A04020102020204" pitchFamily="34" charset="0"/>
              </a:rPr>
              <a:t>практики</a:t>
            </a:r>
            <a:endParaRPr lang="ru-RU" sz="36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Google Shape;1553;p32"/>
          <p:cNvGrpSpPr/>
          <p:nvPr/>
        </p:nvGrpSpPr>
        <p:grpSpPr>
          <a:xfrm>
            <a:off x="415625" y="396138"/>
            <a:ext cx="11360748" cy="987760"/>
            <a:chOff x="514536" y="1250125"/>
            <a:chExt cx="7128089" cy="1140600"/>
          </a:xfrm>
        </p:grpSpPr>
        <p:sp>
          <p:nvSpPr>
            <p:cNvPr id="1554" name="Google Shape;1554;p32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555" name="Google Shape;1555;p32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556" name="Google Shape;1556;p32"/>
          <p:cNvSpPr txBox="1">
            <a:spLocks noGrp="1"/>
          </p:cNvSpPr>
          <p:nvPr>
            <p:ph type="subTitle" idx="1"/>
          </p:nvPr>
        </p:nvSpPr>
        <p:spPr>
          <a:xfrm>
            <a:off x="1516031" y="1913000"/>
            <a:ext cx="4501500" cy="71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mtClean="0"/>
              <a:t>Снизить</a:t>
            </a:r>
            <a:endParaRPr/>
          </a:p>
        </p:txBody>
      </p:sp>
      <p:sp>
        <p:nvSpPr>
          <p:cNvPr id="1557" name="Google Shape;1557;p32"/>
          <p:cNvSpPr txBox="1">
            <a:spLocks noGrp="1"/>
          </p:cNvSpPr>
          <p:nvPr>
            <p:ph type="body" idx="2"/>
          </p:nvPr>
        </p:nvSpPr>
        <p:spPr>
          <a:xfrm>
            <a:off x="1515938" y="2374200"/>
            <a:ext cx="4501500" cy="129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ru-RU" sz="2800" smtClean="0">
                <a:latin typeface="Arial" panose="020B0604020202020204" pitchFamily="34" charset="0"/>
                <a:cs typeface="Arial" panose="020B0604020202020204" pitchFamily="34" charset="0"/>
              </a:rPr>
              <a:t>стресс </a:t>
            </a:r>
            <a:r>
              <a:rPr lang="ru-RU" sz="2800">
                <a:latin typeface="Arial" panose="020B0604020202020204" pitchFamily="34" charset="0"/>
                <a:cs typeface="Arial" panose="020B0604020202020204" pitchFamily="34" charset="0"/>
              </a:rPr>
              <a:t>и неуверенность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8" name="Google Shape;1558;p32"/>
          <p:cNvSpPr txBox="1">
            <a:spLocks noGrp="1"/>
          </p:cNvSpPr>
          <p:nvPr>
            <p:ph type="subTitle" idx="3"/>
          </p:nvPr>
        </p:nvSpPr>
        <p:spPr>
          <a:xfrm>
            <a:off x="7206741" y="1913000"/>
            <a:ext cx="4501500" cy="71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/>
            <a:r>
              <a:rPr lang="ru-RU" smtClean="0"/>
              <a:t>Повысить</a:t>
            </a:r>
            <a:endParaRPr/>
          </a:p>
        </p:txBody>
      </p:sp>
      <p:sp>
        <p:nvSpPr>
          <p:cNvPr id="1559" name="Google Shape;1559;p32"/>
          <p:cNvSpPr txBox="1">
            <a:spLocks noGrp="1"/>
          </p:cNvSpPr>
          <p:nvPr>
            <p:ph type="body" idx="4"/>
          </p:nvPr>
        </p:nvSpPr>
        <p:spPr>
          <a:xfrm>
            <a:off x="7206648" y="2377075"/>
            <a:ext cx="4501500" cy="129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ru-RU" smtClean="0"/>
              <a:t>уровень </a:t>
            </a:r>
            <a:r>
              <a:rPr lang="ru-RU"/>
              <a:t>профессиональных компетенций</a:t>
            </a:r>
            <a:endParaRPr/>
          </a:p>
        </p:txBody>
      </p:sp>
      <p:sp>
        <p:nvSpPr>
          <p:cNvPr id="1560" name="Google Shape;1560;p32"/>
          <p:cNvSpPr txBox="1">
            <a:spLocks noGrp="1"/>
          </p:cNvSpPr>
          <p:nvPr>
            <p:ph type="subTitle" idx="5"/>
          </p:nvPr>
        </p:nvSpPr>
        <p:spPr>
          <a:xfrm>
            <a:off x="1515938" y="3997145"/>
            <a:ext cx="4501500" cy="71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/>
            <a:r>
              <a:rPr lang="ru-RU"/>
              <a:t>Создать </a:t>
            </a:r>
            <a:endParaRPr/>
          </a:p>
        </p:txBody>
      </p:sp>
      <p:sp>
        <p:nvSpPr>
          <p:cNvPr id="1561" name="Google Shape;1561;p32"/>
          <p:cNvSpPr txBox="1">
            <a:spLocks noGrp="1"/>
          </p:cNvSpPr>
          <p:nvPr>
            <p:ph type="body" idx="6"/>
          </p:nvPr>
        </p:nvSpPr>
        <p:spPr>
          <a:xfrm>
            <a:off x="1515938" y="4475629"/>
            <a:ext cx="4501500" cy="129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ru-RU"/>
              <a:t>Создать поддерживающую профессиональную среду</a:t>
            </a:r>
            <a:endParaRPr/>
          </a:p>
        </p:txBody>
      </p:sp>
      <p:sp>
        <p:nvSpPr>
          <p:cNvPr id="1562" name="Google Shape;1562;p32"/>
          <p:cNvSpPr txBox="1">
            <a:spLocks noGrp="1"/>
          </p:cNvSpPr>
          <p:nvPr>
            <p:ph type="body" idx="7"/>
          </p:nvPr>
        </p:nvSpPr>
        <p:spPr>
          <a:xfrm>
            <a:off x="7206608" y="4475629"/>
            <a:ext cx="4501500" cy="129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ru-RU" smtClean="0"/>
              <a:t>собственные </a:t>
            </a:r>
            <a:r>
              <a:rPr lang="ru-RU"/>
              <a:t>сильные и слабые стороны</a:t>
            </a:r>
            <a:endParaRPr/>
          </a:p>
        </p:txBody>
      </p:sp>
      <p:sp>
        <p:nvSpPr>
          <p:cNvPr id="1563" name="Google Shape;1563;p32"/>
          <p:cNvSpPr txBox="1">
            <a:spLocks noGrp="1"/>
          </p:cNvSpPr>
          <p:nvPr>
            <p:ph type="subTitle" idx="8"/>
          </p:nvPr>
        </p:nvSpPr>
        <p:spPr>
          <a:xfrm>
            <a:off x="7206664" y="3997145"/>
            <a:ext cx="4501500" cy="71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/>
            <a:r>
              <a:rPr lang="ru-RU"/>
              <a:t>Выявить </a:t>
            </a:r>
            <a:endParaRPr/>
          </a:p>
        </p:txBody>
      </p:sp>
      <p:sp>
        <p:nvSpPr>
          <p:cNvPr id="1564" name="Google Shape;1564;p32"/>
          <p:cNvSpPr txBox="1">
            <a:spLocks noGrp="1"/>
          </p:cNvSpPr>
          <p:nvPr>
            <p:ph type="title"/>
          </p:nvPr>
        </p:nvSpPr>
        <p:spPr>
          <a:xfrm>
            <a:off x="551850" y="396150"/>
            <a:ext cx="11088300" cy="98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smtClean="0"/>
              <a:t> </a:t>
            </a:r>
            <a:r>
              <a:rPr lang="ru-RU" b="1" smtClean="0">
                <a:solidFill>
                  <a:schemeClr val="tx1"/>
                </a:solidFill>
              </a:rPr>
              <a:t>Практика помогает</a:t>
            </a:r>
            <a:endParaRPr b="1">
              <a:solidFill>
                <a:schemeClr val="tx1"/>
              </a:solidFill>
            </a:endParaRPr>
          </a:p>
        </p:txBody>
      </p:sp>
      <p:grpSp>
        <p:nvGrpSpPr>
          <p:cNvPr id="1565" name="Google Shape;1565;p32"/>
          <p:cNvGrpSpPr/>
          <p:nvPr/>
        </p:nvGrpSpPr>
        <p:grpSpPr>
          <a:xfrm>
            <a:off x="483713" y="1912995"/>
            <a:ext cx="987600" cy="987727"/>
            <a:chOff x="415575" y="1760595"/>
            <a:chExt cx="987600" cy="987727"/>
          </a:xfrm>
        </p:grpSpPr>
        <p:grpSp>
          <p:nvGrpSpPr>
            <p:cNvPr id="1566" name="Google Shape;1566;p32"/>
            <p:cNvGrpSpPr/>
            <p:nvPr/>
          </p:nvGrpSpPr>
          <p:grpSpPr>
            <a:xfrm>
              <a:off x="415626" y="1760595"/>
              <a:ext cx="987493" cy="987727"/>
              <a:chOff x="8025900" y="568625"/>
              <a:chExt cx="2772300" cy="3430800"/>
            </a:xfrm>
          </p:grpSpPr>
          <p:sp>
            <p:nvSpPr>
              <p:cNvPr id="1567" name="Google Shape;1567;p32"/>
              <p:cNvSpPr/>
              <p:nvPr/>
            </p:nvSpPr>
            <p:spPr>
              <a:xfrm>
                <a:off x="8025900" y="568625"/>
                <a:ext cx="2772300" cy="3430800"/>
              </a:xfrm>
              <a:prstGeom prst="rect">
                <a:avLst/>
              </a:prstGeom>
              <a:solidFill>
                <a:srgbClr val="5C76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>
                  <a:latin typeface="Didact Gothic"/>
                  <a:ea typeface="Didact Gothic"/>
                  <a:cs typeface="Didact Gothic"/>
                  <a:sym typeface="Didact Gothic"/>
                </a:endParaRPr>
              </a:p>
            </p:txBody>
          </p:sp>
          <p:pic>
            <p:nvPicPr>
              <p:cNvPr id="1568" name="Google Shape;1568;p32"/>
              <p:cNvPicPr preferRelativeResize="0"/>
              <p:nvPr/>
            </p:nvPicPr>
            <p:blipFill>
              <a:blip r:embed="rId3">
                <a:alphaModFix amt="20000"/>
              </a:blip>
              <a:srcRect l="8501" t="11512" r="41722" b="65796"/>
              <a:stretch>
                <a:fillRect/>
              </a:stretch>
            </p:blipFill>
            <p:spPr>
              <a:xfrm rot="5400000">
                <a:off x="7696650" y="897875"/>
                <a:ext cx="3430800" cy="2772300"/>
              </a:xfrm>
              <a:custGeom>
                <a:avLst/>
                <a:gdLst/>
                <a:ahLst/>
                <a:cxnLst/>
                <a:rect l="l" t="t" r="r" b="b"/>
                <a:pathLst>
                  <a:path w="3430800" h="2772300" extrusionOk="0">
                    <a:moveTo>
                      <a:pt x="0" y="2772300"/>
                    </a:moveTo>
                    <a:lnTo>
                      <a:pt x="0" y="0"/>
                    </a:lnTo>
                    <a:lnTo>
                      <a:pt x="3430800" y="0"/>
                    </a:lnTo>
                    <a:lnTo>
                      <a:pt x="3430800" y="277230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</p:grpSp>
        <p:sp>
          <p:nvSpPr>
            <p:cNvPr id="1569" name="Google Shape;1569;p32"/>
            <p:cNvSpPr txBox="1"/>
            <p:nvPr/>
          </p:nvSpPr>
          <p:spPr>
            <a:xfrm>
              <a:off x="415575" y="1792463"/>
              <a:ext cx="987600" cy="9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307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endParaRPr>
            </a:p>
          </p:txBody>
        </p:sp>
      </p:grpSp>
      <p:grpSp>
        <p:nvGrpSpPr>
          <p:cNvPr id="1570" name="Google Shape;1570;p32"/>
          <p:cNvGrpSpPr/>
          <p:nvPr/>
        </p:nvGrpSpPr>
        <p:grpSpPr>
          <a:xfrm>
            <a:off x="6164138" y="1913007"/>
            <a:ext cx="987600" cy="987727"/>
            <a:chOff x="5940150" y="1760607"/>
            <a:chExt cx="987600" cy="987727"/>
          </a:xfrm>
        </p:grpSpPr>
        <p:grpSp>
          <p:nvGrpSpPr>
            <p:cNvPr id="1571" name="Google Shape;1571;p32"/>
            <p:cNvGrpSpPr/>
            <p:nvPr/>
          </p:nvGrpSpPr>
          <p:grpSpPr>
            <a:xfrm>
              <a:off x="5940201" y="1760607"/>
              <a:ext cx="987493" cy="987727"/>
              <a:chOff x="8025900" y="568625"/>
              <a:chExt cx="2772300" cy="3430800"/>
            </a:xfrm>
          </p:grpSpPr>
          <p:sp>
            <p:nvSpPr>
              <p:cNvPr id="1572" name="Google Shape;1572;p32"/>
              <p:cNvSpPr/>
              <p:nvPr/>
            </p:nvSpPr>
            <p:spPr>
              <a:xfrm>
                <a:off x="8025900" y="568625"/>
                <a:ext cx="2772300" cy="343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>
                  <a:latin typeface="Didact Gothic"/>
                  <a:ea typeface="Didact Gothic"/>
                  <a:cs typeface="Didact Gothic"/>
                  <a:sym typeface="Didact Gothic"/>
                </a:endParaRPr>
              </a:p>
            </p:txBody>
          </p:sp>
          <p:pic>
            <p:nvPicPr>
              <p:cNvPr id="1573" name="Google Shape;1573;p32"/>
              <p:cNvPicPr preferRelativeResize="0"/>
              <p:nvPr/>
            </p:nvPicPr>
            <p:blipFill>
              <a:blip r:embed="rId3">
                <a:alphaModFix amt="20000"/>
              </a:blip>
              <a:srcRect l="8501" t="11512" r="41722" b="65796"/>
              <a:stretch>
                <a:fillRect/>
              </a:stretch>
            </p:blipFill>
            <p:spPr>
              <a:xfrm rot="5400000">
                <a:off x="7696650" y="897875"/>
                <a:ext cx="3430800" cy="2772300"/>
              </a:xfrm>
              <a:custGeom>
                <a:avLst/>
                <a:gdLst/>
                <a:ahLst/>
                <a:cxnLst/>
                <a:rect l="l" t="t" r="r" b="b"/>
                <a:pathLst>
                  <a:path w="3430800" h="2772300" extrusionOk="0">
                    <a:moveTo>
                      <a:pt x="0" y="2772300"/>
                    </a:moveTo>
                    <a:lnTo>
                      <a:pt x="0" y="0"/>
                    </a:lnTo>
                    <a:lnTo>
                      <a:pt x="3430800" y="0"/>
                    </a:lnTo>
                    <a:lnTo>
                      <a:pt x="3430800" y="277230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</p:grpSp>
        <p:sp>
          <p:nvSpPr>
            <p:cNvPr id="1574" name="Google Shape;1574;p32"/>
            <p:cNvSpPr txBox="1"/>
            <p:nvPr/>
          </p:nvSpPr>
          <p:spPr>
            <a:xfrm>
              <a:off x="5940150" y="1792475"/>
              <a:ext cx="987600" cy="9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307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endParaRPr>
            </a:p>
          </p:txBody>
        </p:sp>
      </p:grpSp>
      <p:grpSp>
        <p:nvGrpSpPr>
          <p:cNvPr id="1575" name="Google Shape;1575;p32"/>
          <p:cNvGrpSpPr/>
          <p:nvPr/>
        </p:nvGrpSpPr>
        <p:grpSpPr>
          <a:xfrm>
            <a:off x="483713" y="3970395"/>
            <a:ext cx="987600" cy="987727"/>
            <a:chOff x="415575" y="1760595"/>
            <a:chExt cx="987600" cy="987727"/>
          </a:xfrm>
        </p:grpSpPr>
        <p:grpSp>
          <p:nvGrpSpPr>
            <p:cNvPr id="1576" name="Google Shape;1576;p32"/>
            <p:cNvGrpSpPr/>
            <p:nvPr/>
          </p:nvGrpSpPr>
          <p:grpSpPr>
            <a:xfrm>
              <a:off x="415626" y="1760595"/>
              <a:ext cx="987493" cy="987727"/>
              <a:chOff x="8025900" y="568625"/>
              <a:chExt cx="2772300" cy="3430800"/>
            </a:xfrm>
          </p:grpSpPr>
          <p:sp>
            <p:nvSpPr>
              <p:cNvPr id="1577" name="Google Shape;1577;p32"/>
              <p:cNvSpPr/>
              <p:nvPr/>
            </p:nvSpPr>
            <p:spPr>
              <a:xfrm>
                <a:off x="8025900" y="568625"/>
                <a:ext cx="2772300" cy="343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>
                  <a:latin typeface="Didact Gothic"/>
                  <a:ea typeface="Didact Gothic"/>
                  <a:cs typeface="Didact Gothic"/>
                  <a:sym typeface="Didact Gothic"/>
                </a:endParaRPr>
              </a:p>
            </p:txBody>
          </p:sp>
          <p:pic>
            <p:nvPicPr>
              <p:cNvPr id="1578" name="Google Shape;1578;p32"/>
              <p:cNvPicPr preferRelativeResize="0"/>
              <p:nvPr/>
            </p:nvPicPr>
            <p:blipFill>
              <a:blip r:embed="rId3">
                <a:alphaModFix amt="20000"/>
              </a:blip>
              <a:srcRect l="8501" t="11512" r="41722" b="65796"/>
              <a:stretch>
                <a:fillRect/>
              </a:stretch>
            </p:blipFill>
            <p:spPr>
              <a:xfrm rot="5400000">
                <a:off x="7696650" y="897875"/>
                <a:ext cx="3430800" cy="2772300"/>
              </a:xfrm>
              <a:custGeom>
                <a:avLst/>
                <a:gdLst/>
                <a:ahLst/>
                <a:cxnLst/>
                <a:rect l="l" t="t" r="r" b="b"/>
                <a:pathLst>
                  <a:path w="3430800" h="2772300" extrusionOk="0">
                    <a:moveTo>
                      <a:pt x="0" y="2772300"/>
                    </a:moveTo>
                    <a:lnTo>
                      <a:pt x="0" y="0"/>
                    </a:lnTo>
                    <a:lnTo>
                      <a:pt x="3430800" y="0"/>
                    </a:lnTo>
                    <a:lnTo>
                      <a:pt x="3430800" y="277230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</p:grpSp>
        <p:sp>
          <p:nvSpPr>
            <p:cNvPr id="1579" name="Google Shape;1579;p32"/>
            <p:cNvSpPr txBox="1"/>
            <p:nvPr/>
          </p:nvSpPr>
          <p:spPr>
            <a:xfrm>
              <a:off x="415575" y="1792463"/>
              <a:ext cx="987600" cy="9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307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endParaRPr>
            </a:p>
          </p:txBody>
        </p:sp>
      </p:grpSp>
      <p:grpSp>
        <p:nvGrpSpPr>
          <p:cNvPr id="1580" name="Google Shape;1580;p32"/>
          <p:cNvGrpSpPr/>
          <p:nvPr/>
        </p:nvGrpSpPr>
        <p:grpSpPr>
          <a:xfrm>
            <a:off x="6164138" y="3970407"/>
            <a:ext cx="987600" cy="987727"/>
            <a:chOff x="5940150" y="1760607"/>
            <a:chExt cx="987600" cy="987727"/>
          </a:xfrm>
        </p:grpSpPr>
        <p:grpSp>
          <p:nvGrpSpPr>
            <p:cNvPr id="1581" name="Google Shape;1581;p32"/>
            <p:cNvGrpSpPr/>
            <p:nvPr/>
          </p:nvGrpSpPr>
          <p:grpSpPr>
            <a:xfrm>
              <a:off x="5940201" y="1760607"/>
              <a:ext cx="987493" cy="987727"/>
              <a:chOff x="8025900" y="568625"/>
              <a:chExt cx="2772300" cy="3430800"/>
            </a:xfrm>
          </p:grpSpPr>
          <p:sp>
            <p:nvSpPr>
              <p:cNvPr id="1582" name="Google Shape;1582;p32"/>
              <p:cNvSpPr/>
              <p:nvPr/>
            </p:nvSpPr>
            <p:spPr>
              <a:xfrm>
                <a:off x="8025900" y="568625"/>
                <a:ext cx="2772300" cy="3430800"/>
              </a:xfrm>
              <a:prstGeom prst="rect">
                <a:avLst/>
              </a:prstGeom>
              <a:solidFill>
                <a:srgbClr val="5C76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>
                  <a:latin typeface="Didact Gothic"/>
                  <a:ea typeface="Didact Gothic"/>
                  <a:cs typeface="Didact Gothic"/>
                  <a:sym typeface="Didact Gothic"/>
                </a:endParaRPr>
              </a:p>
            </p:txBody>
          </p:sp>
          <p:pic>
            <p:nvPicPr>
              <p:cNvPr id="1583" name="Google Shape;1583;p32"/>
              <p:cNvPicPr preferRelativeResize="0"/>
              <p:nvPr/>
            </p:nvPicPr>
            <p:blipFill>
              <a:blip r:embed="rId3">
                <a:alphaModFix amt="20000"/>
              </a:blip>
              <a:srcRect l="8501" t="11512" r="41722" b="65796"/>
              <a:stretch>
                <a:fillRect/>
              </a:stretch>
            </p:blipFill>
            <p:spPr>
              <a:xfrm rot="5400000">
                <a:off x="7696650" y="897875"/>
                <a:ext cx="3430800" cy="2772300"/>
              </a:xfrm>
              <a:custGeom>
                <a:avLst/>
                <a:gdLst/>
                <a:ahLst/>
                <a:cxnLst/>
                <a:rect l="l" t="t" r="r" b="b"/>
                <a:pathLst>
                  <a:path w="3430800" h="2772300" extrusionOk="0">
                    <a:moveTo>
                      <a:pt x="0" y="2772300"/>
                    </a:moveTo>
                    <a:lnTo>
                      <a:pt x="0" y="0"/>
                    </a:lnTo>
                    <a:lnTo>
                      <a:pt x="3430800" y="0"/>
                    </a:lnTo>
                    <a:lnTo>
                      <a:pt x="3430800" y="277230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</p:grpSp>
        <p:sp>
          <p:nvSpPr>
            <p:cNvPr id="1584" name="Google Shape;1584;p32"/>
            <p:cNvSpPr txBox="1"/>
            <p:nvPr/>
          </p:nvSpPr>
          <p:spPr>
            <a:xfrm>
              <a:off x="5940150" y="1792475"/>
              <a:ext cx="987600" cy="9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307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endParaRPr>
            </a:p>
          </p:txBody>
        </p:sp>
      </p:grp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26"/>
          <p:cNvSpPr txBox="1">
            <a:spLocks noGrp="1"/>
          </p:cNvSpPr>
          <p:nvPr>
            <p:ph type="body" idx="1"/>
          </p:nvPr>
        </p:nvSpPr>
        <p:spPr>
          <a:xfrm>
            <a:off x="1373700" y="2303752"/>
            <a:ext cx="10396378" cy="312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742950" indent="-742950">
              <a:buFont typeface="Wingdings" panose="05000000000000000000" pitchFamily="2" charset="2"/>
              <a:buChar char="ü"/>
            </a:pPr>
            <a:r>
              <a:rPr lang="ru-RU" sz="4000"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sz="4000" smtClean="0">
                <a:latin typeface="Arial" panose="020B0604020202020204" pitchFamily="34" charset="0"/>
                <a:cs typeface="Arial" panose="020B0604020202020204" pitchFamily="34" charset="0"/>
              </a:rPr>
              <a:t>увство поддержки</a:t>
            </a:r>
            <a:endParaRPr lang="ru-RU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Wingdings" panose="05000000000000000000" pitchFamily="2" charset="2"/>
              <a:buChar char="ü"/>
            </a:pPr>
            <a:r>
              <a:rPr lang="ru-RU" sz="400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4000" smtClean="0">
                <a:latin typeface="Arial" panose="020B0604020202020204" pitchFamily="34" charset="0"/>
                <a:cs typeface="Arial" panose="020B0604020202020204" pitchFamily="34" charset="0"/>
              </a:rPr>
              <a:t>веренность </a:t>
            </a:r>
            <a:r>
              <a:rPr lang="ru-RU" sz="4000">
                <a:latin typeface="Arial" panose="020B0604020202020204" pitchFamily="34" charset="0"/>
                <a:cs typeface="Arial" panose="020B0604020202020204" pitchFamily="34" charset="0"/>
              </a:rPr>
              <a:t>в своих </a:t>
            </a:r>
            <a:r>
              <a:rPr lang="ru-RU" sz="4000" smtClean="0">
                <a:latin typeface="Arial" panose="020B0604020202020204" pitchFamily="34" charset="0"/>
                <a:cs typeface="Arial" panose="020B0604020202020204" pitchFamily="34" charset="0"/>
              </a:rPr>
              <a:t>силах</a:t>
            </a:r>
            <a:endParaRPr lang="ru-RU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Wingdings" panose="05000000000000000000" pitchFamily="2" charset="2"/>
              <a:buChar char="ü"/>
            </a:pPr>
            <a:r>
              <a:rPr lang="ru-RU" sz="400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4000" smtClean="0">
                <a:latin typeface="Arial" panose="020B0604020202020204" pitchFamily="34" charset="0"/>
                <a:cs typeface="Arial" panose="020B0604020202020204" pitchFamily="34" charset="0"/>
              </a:rPr>
              <a:t>оэтапное </a:t>
            </a:r>
            <a:r>
              <a:rPr lang="ru-RU" sz="4000">
                <a:latin typeface="Arial" panose="020B0604020202020204" pitchFamily="34" charset="0"/>
                <a:cs typeface="Arial" panose="020B0604020202020204" pitchFamily="34" charset="0"/>
              </a:rPr>
              <a:t>освоение </a:t>
            </a:r>
            <a:r>
              <a:rPr lang="ru-RU" sz="4000" smtClean="0">
                <a:latin typeface="Arial" panose="020B0604020202020204" pitchFamily="34" charset="0"/>
                <a:cs typeface="Arial" panose="020B0604020202020204" pitchFamily="34" charset="0"/>
              </a:rPr>
              <a:t>профессии</a:t>
            </a:r>
            <a:endParaRPr lang="ru-RU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grpSp>
        <p:nvGrpSpPr>
          <p:cNvPr id="1492" name="Google Shape;1492;p26"/>
          <p:cNvGrpSpPr/>
          <p:nvPr/>
        </p:nvGrpSpPr>
        <p:grpSpPr>
          <a:xfrm>
            <a:off x="415625" y="396138"/>
            <a:ext cx="11360748" cy="987760"/>
            <a:chOff x="514536" y="1250125"/>
            <a:chExt cx="7128089" cy="1140600"/>
          </a:xfrm>
        </p:grpSpPr>
        <p:sp>
          <p:nvSpPr>
            <p:cNvPr id="1493" name="Google Shape;1493;p26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494" name="Google Shape;1494;p26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495" name="Google Shape;1495;p26"/>
          <p:cNvSpPr txBox="1">
            <a:spLocks noGrp="1"/>
          </p:cNvSpPr>
          <p:nvPr>
            <p:ph type="title"/>
          </p:nvPr>
        </p:nvSpPr>
        <p:spPr>
          <a:xfrm>
            <a:off x="522514" y="396150"/>
            <a:ext cx="10602686" cy="98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buSzPts val="990"/>
            </a:pPr>
            <a:r>
              <a:rPr lang="ru-RU" sz="3200">
                <a:latin typeface="Arial Black" panose="020B0A04020102020204" pitchFamily="34" charset="0"/>
              </a:rPr>
              <a:t>Почему «Тень мастера» приносит радость?</a:t>
            </a:r>
            <a:endParaRPr sz="320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34682468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484" y="392927"/>
            <a:ext cx="11360700" cy="960900"/>
          </a:xfrm>
        </p:spPr>
        <p:txBody>
          <a:bodyPr>
            <a:noAutofit/>
          </a:bodyPr>
          <a:lstStyle/>
          <a:p>
            <a:r>
              <a:rPr lang="ru-RU" sz="4000" smtClean="0">
                <a:solidFill>
                  <a:schemeClr val="tx1"/>
                </a:solidFill>
                <a:latin typeface="+mj-lt"/>
              </a:rPr>
              <a:t>Наставник – Пяткина Т.А.</a:t>
            </a:r>
            <a:br>
              <a:rPr lang="ru-RU" sz="4000" smtClean="0">
                <a:solidFill>
                  <a:schemeClr val="tx1"/>
                </a:solidFill>
                <a:latin typeface="+mj-lt"/>
              </a:rPr>
            </a:br>
            <a:r>
              <a:rPr lang="ru-RU" sz="4000">
                <a:solidFill>
                  <a:schemeClr val="tx1"/>
                </a:solidFill>
                <a:latin typeface="+mj-lt"/>
              </a:rPr>
              <a:t>Н</a:t>
            </a:r>
            <a:r>
              <a:rPr lang="ru-RU" sz="4000" smtClean="0">
                <a:solidFill>
                  <a:schemeClr val="tx1"/>
                </a:solidFill>
                <a:latin typeface="+mj-lt"/>
              </a:rPr>
              <a:t>аставляемый – Есина В.Ю.</a:t>
            </a:r>
            <a:endParaRPr lang="ru-RU" sz="4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>
            <a:off x="1367472" y="756470"/>
            <a:ext cx="1371600" cy="2372810"/>
          </a:xfrm>
          <a:prstGeom prst="curvedRightArrow">
            <a:avLst>
              <a:gd name="adj1" fmla="val 9193"/>
              <a:gd name="adj2" fmla="val 44400"/>
              <a:gd name="adj3" fmla="val 25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>
            <a:off x="9664065" y="1437694"/>
            <a:ext cx="1541145" cy="2486653"/>
          </a:xfrm>
          <a:prstGeom prst="curvedLeftArrow">
            <a:avLst>
              <a:gd name="adj1" fmla="val 8923"/>
              <a:gd name="adj2" fmla="val 50000"/>
              <a:gd name="adj3" fmla="val 25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807" y="1844011"/>
            <a:ext cx="2787650" cy="41606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072" y="1844011"/>
            <a:ext cx="2786063" cy="42053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80910566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08" y="161718"/>
            <a:ext cx="10858752" cy="987900"/>
          </a:xfrm>
        </p:spPr>
        <p:txBody>
          <a:bodyPr>
            <a:noAutofit/>
          </a:bodyPr>
          <a:lstStyle/>
          <a:p>
            <a:r>
              <a:rPr lang="ru-RU" sz="32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У</a:t>
            </a:r>
            <a:r>
              <a:rPr lang="ru-RU" sz="3200" b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частие </a:t>
            </a:r>
            <a:r>
              <a:rPr lang="ru-RU" sz="32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в </a:t>
            </a:r>
            <a:r>
              <a:rPr lang="ru-RU" sz="3200" b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конкурсах наставника и наставляемого</a:t>
            </a:r>
            <a:endParaRPr lang="ru-RU" sz="3200" b="1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2235" t="9647" b="28737"/>
          <a:stretch>
            <a:fillRect/>
          </a:stretch>
        </p:blipFill>
        <p:spPr>
          <a:xfrm>
            <a:off x="280685" y="1306582"/>
            <a:ext cx="2319719" cy="3277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4733" t="18370" r="7852" b="26095"/>
          <a:stretch>
            <a:fillRect/>
          </a:stretch>
        </p:blipFill>
        <p:spPr>
          <a:xfrm>
            <a:off x="5093315" y="1306582"/>
            <a:ext cx="2328566" cy="33170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 l="8354" t="19659" r="14898" b="29301"/>
          <a:stretch>
            <a:fillRect/>
          </a:stretch>
        </p:blipFill>
        <p:spPr>
          <a:xfrm>
            <a:off x="9885741" y="1306582"/>
            <a:ext cx="2164080" cy="32267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rcRect t="14613" r="3522" b="24430"/>
          <a:stretch>
            <a:fillRect/>
          </a:stretch>
        </p:blipFill>
        <p:spPr>
          <a:xfrm>
            <a:off x="2605221" y="2899555"/>
            <a:ext cx="2483277" cy="3517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 l="5210" t="13772" r="9176" b="32822"/>
          <a:stretch>
            <a:fillRect/>
          </a:stretch>
        </p:blipFill>
        <p:spPr>
          <a:xfrm>
            <a:off x="7421881" y="3063058"/>
            <a:ext cx="2623163" cy="36688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73353297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24"/>
          <p:cNvGrpSpPr/>
          <p:nvPr/>
        </p:nvGrpSpPr>
        <p:grpSpPr>
          <a:xfrm>
            <a:off x="2493719" y="4256749"/>
            <a:ext cx="927892" cy="927892"/>
            <a:chOff x="8878102" y="4612385"/>
            <a:chExt cx="927892" cy="927892"/>
          </a:xfrm>
        </p:grpSpPr>
        <p:sp>
          <p:nvSpPr>
            <p:cNvPr id="1453" name="Google Shape;1453;p24"/>
            <p:cNvSpPr/>
            <p:nvPr/>
          </p:nvSpPr>
          <p:spPr>
            <a:xfrm>
              <a:off x="8878102" y="4612385"/>
              <a:ext cx="927892" cy="927892"/>
            </a:xfrm>
            <a:custGeom>
              <a:avLst/>
              <a:gdLst/>
              <a:ahLst/>
              <a:cxnLst/>
              <a:rect l="l" t="t" r="r" b="b"/>
              <a:pathLst>
                <a:path w="474018" h="474018" extrusionOk="0">
                  <a:moveTo>
                    <a:pt x="0" y="237010"/>
                  </a:moveTo>
                  <a:cubicBezTo>
                    <a:pt x="0" y="106114"/>
                    <a:pt x="106113" y="0"/>
                    <a:pt x="237010" y="0"/>
                  </a:cubicBezTo>
                  <a:cubicBezTo>
                    <a:pt x="367906" y="0"/>
                    <a:pt x="474019" y="106114"/>
                    <a:pt x="474019" y="237010"/>
                  </a:cubicBezTo>
                  <a:cubicBezTo>
                    <a:pt x="474019" y="367906"/>
                    <a:pt x="367906" y="474019"/>
                    <a:pt x="237010" y="474019"/>
                  </a:cubicBezTo>
                  <a:cubicBezTo>
                    <a:pt x="106113" y="474019"/>
                    <a:pt x="0" y="367906"/>
                    <a:pt x="0" y="2370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54" name="Google Shape;1454;p24"/>
            <p:cNvPicPr preferRelativeResize="0"/>
            <p:nvPr/>
          </p:nvPicPr>
          <p:blipFill>
            <a:blip r:embed="rId3">
              <a:alphaModFix amt="20000"/>
            </a:blip>
            <a:srcRect l="67169" t="19635" r="19367" b="72770"/>
            <a:stretch>
              <a:fillRect/>
            </a:stretch>
          </p:blipFill>
          <p:spPr>
            <a:xfrm rot="5400000">
              <a:off x="8878102" y="4612385"/>
              <a:ext cx="927892" cy="927892"/>
            </a:xfrm>
            <a:custGeom>
              <a:avLst/>
              <a:gdLst/>
              <a:ahLst/>
              <a:cxnLst/>
              <a:rect l="l" t="t" r="r" b="b"/>
              <a:pathLst>
                <a:path w="927892" h="927892" extrusionOk="0">
                  <a:moveTo>
                    <a:pt x="0" y="463945"/>
                  </a:moveTo>
                  <a:cubicBezTo>
                    <a:pt x="0" y="207716"/>
                    <a:pt x="207718" y="0"/>
                    <a:pt x="463947" y="0"/>
                  </a:cubicBezTo>
                  <a:cubicBezTo>
                    <a:pt x="720176" y="0"/>
                    <a:pt x="927892" y="207716"/>
                    <a:pt x="927892" y="463945"/>
                  </a:cubicBezTo>
                  <a:cubicBezTo>
                    <a:pt x="927892" y="720176"/>
                    <a:pt x="720176" y="927892"/>
                    <a:pt x="463947" y="927892"/>
                  </a:cubicBezTo>
                  <a:cubicBezTo>
                    <a:pt x="207718" y="927892"/>
                    <a:pt x="0" y="720176"/>
                    <a:pt x="0" y="463945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455" name="Google Shape;1455;p24"/>
          <p:cNvGrpSpPr/>
          <p:nvPr/>
        </p:nvGrpSpPr>
        <p:grpSpPr>
          <a:xfrm>
            <a:off x="8725970" y="4080349"/>
            <a:ext cx="987493" cy="987727"/>
            <a:chOff x="8025900" y="568625"/>
            <a:chExt cx="2772300" cy="3430800"/>
          </a:xfrm>
        </p:grpSpPr>
        <p:sp>
          <p:nvSpPr>
            <p:cNvPr id="1456" name="Google Shape;1456;p24"/>
            <p:cNvSpPr/>
            <p:nvPr/>
          </p:nvSpPr>
          <p:spPr>
            <a:xfrm>
              <a:off x="8025900" y="568625"/>
              <a:ext cx="2772300" cy="3430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457" name="Google Shape;1457;p24"/>
            <p:cNvPicPr preferRelativeResize="0"/>
            <p:nvPr/>
          </p:nvPicPr>
          <p:blipFill>
            <a:blip r:embed="rId3">
              <a:alphaModFix amt="20000"/>
            </a:blip>
            <a:srcRect l="8501" t="11512" r="41722" b="65796"/>
            <a:stretch>
              <a:fillRect/>
            </a:stretch>
          </p:blipFill>
          <p:spPr>
            <a:xfrm rot="5400000">
              <a:off x="7696650" y="897875"/>
              <a:ext cx="3430800" cy="2772300"/>
            </a:xfrm>
            <a:custGeom>
              <a:avLst/>
              <a:gdLst/>
              <a:ahLst/>
              <a:cxnLst/>
              <a:rect l="l" t="t" r="r" b="b"/>
              <a:pathLst>
                <a:path w="3430800" h="2772300" extrusionOk="0">
                  <a:moveTo>
                    <a:pt x="0" y="2772300"/>
                  </a:moveTo>
                  <a:lnTo>
                    <a:pt x="0" y="0"/>
                  </a:lnTo>
                  <a:lnTo>
                    <a:pt x="3430800" y="0"/>
                  </a:lnTo>
                  <a:lnTo>
                    <a:pt x="3430800" y="27723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458" name="Google Shape;1458;p24"/>
          <p:cNvGrpSpPr/>
          <p:nvPr/>
        </p:nvGrpSpPr>
        <p:grpSpPr>
          <a:xfrm>
            <a:off x="415625" y="396138"/>
            <a:ext cx="11360748" cy="987760"/>
            <a:chOff x="514536" y="1250125"/>
            <a:chExt cx="7128089" cy="1140600"/>
          </a:xfrm>
        </p:grpSpPr>
        <p:sp>
          <p:nvSpPr>
            <p:cNvPr id="1459" name="Google Shape;1459;p24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460" name="Google Shape;1460;p24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461" name="Google Shape;1461;p24"/>
          <p:cNvSpPr txBox="1">
            <a:spLocks noGrp="1"/>
          </p:cNvSpPr>
          <p:nvPr>
            <p:ph type="title"/>
          </p:nvPr>
        </p:nvSpPr>
        <p:spPr>
          <a:xfrm>
            <a:off x="428225" y="423075"/>
            <a:ext cx="11360700" cy="93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>
              <a:buSzPts val="990"/>
            </a:pPr>
            <a:r>
              <a:rPr lang="ru-RU" sz="3200" b="1" kern="12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Процесс обучения через практику «Тень мастера» можно разделить на несколько этапов:</a:t>
            </a:r>
            <a:endParaRPr sz="4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2" name="Google Shape;1462;p24"/>
          <p:cNvSpPr txBox="1">
            <a:spLocks noGrp="1"/>
          </p:cNvSpPr>
          <p:nvPr>
            <p:ph type="body" idx="2"/>
          </p:nvPr>
        </p:nvSpPr>
        <p:spPr>
          <a:xfrm>
            <a:off x="1521986" y="3042804"/>
            <a:ext cx="3053887" cy="135827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47500" lnSpcReduction="20000"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ru-RU" sz="4400"/>
              <a:t>Наблюдение и анализ работы </a:t>
            </a:r>
            <a:r>
              <a:rPr lang="ru-RU" sz="4400" smtClean="0"/>
              <a:t>наставника</a:t>
            </a:r>
            <a:endParaRPr lang="ru-RU" sz="4400"/>
          </a:p>
          <a:p>
            <a:pPr marL="0" lvl="0" indent="0" algn="ctr" rtl="0">
              <a:spcBef>
                <a:spcPct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63" name="Google Shape;1463;p24"/>
          <p:cNvSpPr txBox="1">
            <a:spLocks noGrp="1"/>
          </p:cNvSpPr>
          <p:nvPr>
            <p:ph type="body" idx="4"/>
          </p:nvPr>
        </p:nvSpPr>
        <p:spPr>
          <a:xfrm>
            <a:off x="7292054" y="2971775"/>
            <a:ext cx="3632180" cy="143768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70000" lnSpcReduction="20000"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ru-RU" sz="3200"/>
              <a:t>Совместное обсуждение и </a:t>
            </a:r>
            <a:r>
              <a:rPr lang="ru-RU" sz="3200" smtClean="0"/>
              <a:t>рефлексия</a:t>
            </a:r>
            <a:endParaRPr lang="ru-RU" sz="3200"/>
          </a:p>
          <a:p>
            <a:pPr marL="0" lvl="0" indent="0" algn="ctr" rtl="0">
              <a:spcBef>
                <a:spcPct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64" name="Google Shape;1464;p24"/>
          <p:cNvSpPr txBox="1">
            <a:spLocks noGrp="1"/>
          </p:cNvSpPr>
          <p:nvPr>
            <p:ph type="subTitle" idx="5"/>
          </p:nvPr>
        </p:nvSpPr>
        <p:spPr>
          <a:xfrm>
            <a:off x="2538865" y="4462095"/>
            <a:ext cx="837600" cy="5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SzPts val="852"/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465" name="Google Shape;1465;p24"/>
          <p:cNvSpPr txBox="1">
            <a:spLocks noGrp="1"/>
          </p:cNvSpPr>
          <p:nvPr>
            <p:ph type="body" idx="6"/>
          </p:nvPr>
        </p:nvSpPr>
        <p:spPr>
          <a:xfrm>
            <a:off x="1521986" y="5389987"/>
            <a:ext cx="3060900" cy="12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85000" lnSpcReduction="10000"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ru-RU"/>
              <a:t>Практическая работа с обратной </a:t>
            </a:r>
            <a:r>
              <a:rPr lang="ru-RU" smtClean="0"/>
              <a:t>связью</a:t>
            </a:r>
            <a:endParaRPr lang="ru-RU"/>
          </a:p>
          <a:p>
            <a:pPr marL="0" lvl="0" indent="0" algn="ctr" rtl="0">
              <a:spcBef>
                <a:spcPct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66" name="Google Shape;1466;p24"/>
          <p:cNvSpPr txBox="1">
            <a:spLocks noGrp="1"/>
          </p:cNvSpPr>
          <p:nvPr>
            <p:ph type="subTitle" idx="7"/>
          </p:nvPr>
        </p:nvSpPr>
        <p:spPr>
          <a:xfrm>
            <a:off x="8800917" y="4345530"/>
            <a:ext cx="837600" cy="5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SzPts val="852"/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467" name="Google Shape;1467;p24"/>
          <p:cNvSpPr txBox="1">
            <a:spLocks noGrp="1"/>
          </p:cNvSpPr>
          <p:nvPr>
            <p:ph type="body" idx="8"/>
          </p:nvPr>
        </p:nvSpPr>
        <p:spPr>
          <a:xfrm>
            <a:off x="7684139" y="5284307"/>
            <a:ext cx="3240095" cy="12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ru-RU" sz="2100"/>
              <a:t>Рефлексия и развитие собственных </a:t>
            </a:r>
            <a:r>
              <a:rPr lang="ru-RU" sz="2100" smtClean="0"/>
              <a:t>методов</a:t>
            </a:r>
            <a:endParaRPr sz="2100"/>
          </a:p>
        </p:txBody>
      </p:sp>
      <p:grpSp>
        <p:nvGrpSpPr>
          <p:cNvPr id="1472" name="Google Shape;1472;p24"/>
          <p:cNvGrpSpPr/>
          <p:nvPr/>
        </p:nvGrpSpPr>
        <p:grpSpPr>
          <a:xfrm>
            <a:off x="8721789" y="1713601"/>
            <a:ext cx="927892" cy="927892"/>
            <a:chOff x="8878102" y="4612385"/>
            <a:chExt cx="927892" cy="927892"/>
          </a:xfrm>
        </p:grpSpPr>
        <p:sp>
          <p:nvSpPr>
            <p:cNvPr id="1473" name="Google Shape;1473;p24"/>
            <p:cNvSpPr/>
            <p:nvPr/>
          </p:nvSpPr>
          <p:spPr>
            <a:xfrm>
              <a:off x="8878102" y="4612385"/>
              <a:ext cx="927892" cy="927892"/>
            </a:xfrm>
            <a:custGeom>
              <a:avLst/>
              <a:gdLst/>
              <a:ahLst/>
              <a:cxnLst/>
              <a:rect l="l" t="t" r="r" b="b"/>
              <a:pathLst>
                <a:path w="474018" h="474018" extrusionOk="0">
                  <a:moveTo>
                    <a:pt x="0" y="237010"/>
                  </a:moveTo>
                  <a:cubicBezTo>
                    <a:pt x="0" y="106114"/>
                    <a:pt x="106113" y="0"/>
                    <a:pt x="237010" y="0"/>
                  </a:cubicBezTo>
                  <a:cubicBezTo>
                    <a:pt x="367906" y="0"/>
                    <a:pt x="474019" y="106114"/>
                    <a:pt x="474019" y="237010"/>
                  </a:cubicBezTo>
                  <a:cubicBezTo>
                    <a:pt x="474019" y="367906"/>
                    <a:pt x="367906" y="474019"/>
                    <a:pt x="237010" y="474019"/>
                  </a:cubicBezTo>
                  <a:cubicBezTo>
                    <a:pt x="106113" y="474019"/>
                    <a:pt x="0" y="367906"/>
                    <a:pt x="0" y="2370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74" name="Google Shape;1474;p24"/>
            <p:cNvPicPr preferRelativeResize="0"/>
            <p:nvPr/>
          </p:nvPicPr>
          <p:blipFill>
            <a:blip r:embed="rId3">
              <a:alphaModFix amt="20000"/>
            </a:blip>
            <a:srcRect l="67169" t="19635" r="19367" b="72770"/>
            <a:stretch>
              <a:fillRect/>
            </a:stretch>
          </p:blipFill>
          <p:spPr>
            <a:xfrm rot="5400000">
              <a:off x="8878102" y="4612385"/>
              <a:ext cx="927892" cy="927892"/>
            </a:xfrm>
            <a:custGeom>
              <a:avLst/>
              <a:gdLst/>
              <a:ahLst/>
              <a:cxnLst/>
              <a:rect l="l" t="t" r="r" b="b"/>
              <a:pathLst>
                <a:path w="927892" h="927892" extrusionOk="0">
                  <a:moveTo>
                    <a:pt x="0" y="463945"/>
                  </a:moveTo>
                  <a:cubicBezTo>
                    <a:pt x="0" y="207716"/>
                    <a:pt x="207718" y="0"/>
                    <a:pt x="463947" y="0"/>
                  </a:cubicBezTo>
                  <a:cubicBezTo>
                    <a:pt x="720176" y="0"/>
                    <a:pt x="927892" y="207716"/>
                    <a:pt x="927892" y="463945"/>
                  </a:cubicBezTo>
                  <a:cubicBezTo>
                    <a:pt x="927892" y="720176"/>
                    <a:pt x="720176" y="927892"/>
                    <a:pt x="463947" y="927892"/>
                  </a:cubicBezTo>
                  <a:cubicBezTo>
                    <a:pt x="207718" y="927892"/>
                    <a:pt x="0" y="720176"/>
                    <a:pt x="0" y="463945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475" name="Google Shape;1475;p24"/>
          <p:cNvGrpSpPr/>
          <p:nvPr/>
        </p:nvGrpSpPr>
        <p:grpSpPr>
          <a:xfrm>
            <a:off x="2463919" y="1788709"/>
            <a:ext cx="987493" cy="987727"/>
            <a:chOff x="8025900" y="568625"/>
            <a:chExt cx="2772300" cy="3430800"/>
          </a:xfrm>
        </p:grpSpPr>
        <p:sp>
          <p:nvSpPr>
            <p:cNvPr id="1476" name="Google Shape;1476;p24"/>
            <p:cNvSpPr/>
            <p:nvPr/>
          </p:nvSpPr>
          <p:spPr>
            <a:xfrm>
              <a:off x="8025900" y="568625"/>
              <a:ext cx="2772300" cy="343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477" name="Google Shape;1477;p24"/>
            <p:cNvPicPr preferRelativeResize="0"/>
            <p:nvPr/>
          </p:nvPicPr>
          <p:blipFill>
            <a:blip r:embed="rId3">
              <a:alphaModFix amt="20000"/>
            </a:blip>
            <a:srcRect l="8501" t="11512" r="41722" b="65796"/>
            <a:stretch>
              <a:fillRect/>
            </a:stretch>
          </p:blipFill>
          <p:spPr>
            <a:xfrm rot="5400000">
              <a:off x="7696650" y="897875"/>
              <a:ext cx="3430800" cy="2772300"/>
            </a:xfrm>
            <a:custGeom>
              <a:avLst/>
              <a:gdLst/>
              <a:ahLst/>
              <a:cxnLst/>
              <a:rect l="l" t="t" r="r" b="b"/>
              <a:pathLst>
                <a:path w="3430800" h="2772300" extrusionOk="0">
                  <a:moveTo>
                    <a:pt x="0" y="2772300"/>
                  </a:moveTo>
                  <a:lnTo>
                    <a:pt x="0" y="0"/>
                  </a:lnTo>
                  <a:lnTo>
                    <a:pt x="3430800" y="0"/>
                  </a:lnTo>
                  <a:lnTo>
                    <a:pt x="3430800" y="27723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478" name="Google Shape;1478;p24"/>
          <p:cNvSpPr txBox="1">
            <a:spLocks noGrp="1"/>
          </p:cNvSpPr>
          <p:nvPr>
            <p:ph type="subTitle" idx="1"/>
          </p:nvPr>
        </p:nvSpPr>
        <p:spPr>
          <a:xfrm>
            <a:off x="2538865" y="2003902"/>
            <a:ext cx="837600" cy="5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SzPts val="852"/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479" name="Google Shape;1479;p24"/>
          <p:cNvSpPr txBox="1">
            <a:spLocks noGrp="1"/>
          </p:cNvSpPr>
          <p:nvPr>
            <p:ph type="subTitle" idx="3"/>
          </p:nvPr>
        </p:nvSpPr>
        <p:spPr>
          <a:xfrm>
            <a:off x="8766935" y="1900844"/>
            <a:ext cx="837600" cy="5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SzPts val="852"/>
              <a:buNone/>
            </a:pPr>
            <a:r>
              <a:rPr lang="en"/>
              <a:t>02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  <a14:imgLayer r:embed="rId5">
                    <a14:imgEffect>
                      <a14:backgroundRemoval t="0" b="96886" l="1713" r="100000">
                        <a14:foregroundMark x1="47295" y1="12951" x2="47295" y2="12951"/>
                        <a14:foregroundMark x1="50090" y1="11823" x2="50090" y2="11823"/>
                        <a14:foregroundMark x1="44545" y1="12681" x2="44545" y2="12681"/>
                        <a14:foregroundMark x1="42561" y1="11552" x2="42561" y2="11552"/>
                        <a14:foregroundMark x1="45807" y1="11191" x2="45807" y2="11191"/>
                        <a14:foregroundMark x1="47205" y1="12410" x2="47205" y2="12410"/>
                        <a14:foregroundMark x1="48602" y1="10514" x2="48602" y2="10514"/>
                        <a14:foregroundMark x1="46844" y1="10695" x2="46844" y2="106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3752" y="2177547"/>
            <a:ext cx="2578103" cy="257577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1640" y="5533678"/>
            <a:ext cx="2698764" cy="477636"/>
          </a:xfrm>
        </p:spPr>
        <p:txBody>
          <a:bodyPr>
            <a:noAutofit/>
          </a:bodyPr>
          <a:lstStyle/>
          <a:p>
            <a:r>
              <a:rPr lang="ru-RU" sz="2800" err="1" smtClean="0">
                <a:solidFill>
                  <a:schemeClr val="tx1"/>
                </a:solidFill>
                <a:latin typeface="+mj-lt"/>
              </a:rPr>
              <a:t>К.Д.Ушинский</a:t>
            </a:r>
            <a:endParaRPr lang="ru-RU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07577" y="1934787"/>
            <a:ext cx="4504063" cy="3138054"/>
          </a:xfrm>
        </p:spPr>
        <p:txBody>
          <a:bodyPr>
            <a:noAutofit/>
          </a:bodyPr>
          <a:lstStyle/>
          <a:p>
            <a:pPr marL="69850" indent="0">
              <a:buNone/>
            </a:pPr>
            <a:r>
              <a:rPr lang="ru-RU" sz="2800">
                <a:latin typeface="+mj-lt"/>
              </a:rPr>
              <a:t>В процессе обучения возводится </a:t>
            </a:r>
            <a:r>
              <a:rPr lang="ru-RU" sz="2800" smtClean="0">
                <a:latin typeface="+mj-lt"/>
              </a:rPr>
              <a:t>здание, </a:t>
            </a:r>
            <a:r>
              <a:rPr lang="ru-RU" sz="2800">
                <a:latin typeface="+mj-lt"/>
              </a:rPr>
              <a:t>фундаментом которого являются знания, умения и </a:t>
            </a:r>
            <a:r>
              <a:rPr lang="ru-RU" sz="2800" smtClean="0">
                <a:latin typeface="+mj-lt"/>
              </a:rPr>
              <a:t>навыки</a:t>
            </a:r>
            <a:endParaRPr lang="ru-RU" sz="2800">
              <a:latin typeface="+mj-lt"/>
            </a:endParaRPr>
          </a:p>
        </p:txBody>
      </p:sp>
      <p:pic>
        <p:nvPicPr>
          <p:cNvPr id="1028" name="Picture 4" descr="https://sun9-50.userapi.com/impg/jbVmhWY91xXc3UcoQuH7LTJlvc-YteNTkxKFYQ/jBoNTfmvgfY.jpg?size=440x604&amp;quality=95&amp;sign=0cff591f459aca95094d53e9c9aa192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tretch>
            <a:fillRect/>
          </a:stretch>
        </p:blipFill>
        <p:spPr bwMode="auto">
          <a:xfrm>
            <a:off x="9182959" y="1584960"/>
            <a:ext cx="2795681" cy="38377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azoom.mgutm.ru/pluginfile.php/42579/course/overviewfiles/%D1%81%D0%BE%D1%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tretch>
            <a:fillRect/>
          </a:stretch>
        </p:blipFill>
        <p:spPr bwMode="auto">
          <a:xfrm>
            <a:off x="0" y="1584960"/>
            <a:ext cx="4718935" cy="34024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240715671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4" name="Google Shape;1644;p36"/>
          <p:cNvGrpSpPr/>
          <p:nvPr/>
        </p:nvGrpSpPr>
        <p:grpSpPr>
          <a:xfrm>
            <a:off x="794305" y="407413"/>
            <a:ext cx="10603032" cy="987760"/>
            <a:chOff x="514536" y="1250125"/>
            <a:chExt cx="7128089" cy="1140600"/>
          </a:xfrm>
        </p:grpSpPr>
        <p:sp>
          <p:nvSpPr>
            <p:cNvPr id="1645" name="Google Shape;1645;p36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646" name="Google Shape;1646;p36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647" name="Google Shape;1647;p36"/>
          <p:cNvSpPr txBox="1">
            <a:spLocks noGrp="1"/>
          </p:cNvSpPr>
          <p:nvPr>
            <p:ph type="title"/>
          </p:nvPr>
        </p:nvSpPr>
        <p:spPr>
          <a:xfrm>
            <a:off x="795776" y="402775"/>
            <a:ext cx="10595686" cy="98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sz="2800">
                <a:latin typeface="Arial Black" panose="020B0A04020102020204" pitchFamily="34" charset="0"/>
              </a:rPr>
              <a:t>Памятка </a:t>
            </a:r>
            <a:r>
              <a:rPr lang="ru-RU" sz="2800" smtClean="0">
                <a:latin typeface="Arial Black" panose="020B0A04020102020204" pitchFamily="34" charset="0"/>
              </a:rPr>
              <a:t>для подготовки </a:t>
            </a:r>
            <a:r>
              <a:rPr lang="ru-RU" sz="2800">
                <a:latin typeface="Arial Black" panose="020B0A04020102020204" pitchFamily="34" charset="0"/>
              </a:rPr>
              <a:t>обучающихся 9 класса к итоговому собеседованию по русскому языку</a:t>
            </a:r>
            <a:endParaRPr sz="2800">
              <a:latin typeface="Arial Black" panose="020B0A040201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2346406946"/>
              </p:ext>
            </p:extLst>
          </p:nvPr>
        </p:nvGraphicFramePr>
        <p:xfrm>
          <a:off x="794656" y="1534885"/>
          <a:ext cx="10853058" cy="4713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9" name="Google Shape;1519;p29"/>
          <p:cNvGrpSpPr/>
          <p:nvPr/>
        </p:nvGrpSpPr>
        <p:grpSpPr>
          <a:xfrm>
            <a:off x="415626" y="396290"/>
            <a:ext cx="11360748" cy="987760"/>
            <a:chOff x="514536" y="1250125"/>
            <a:chExt cx="7128089" cy="1140600"/>
          </a:xfrm>
        </p:grpSpPr>
        <p:sp>
          <p:nvSpPr>
            <p:cNvPr id="1520" name="Google Shape;1520;p29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521" name="Google Shape;1521;p29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522" name="Google Shape;1522;p29"/>
          <p:cNvSpPr txBox="1">
            <a:spLocks noGrp="1"/>
          </p:cNvSpPr>
          <p:nvPr>
            <p:ph type="title"/>
          </p:nvPr>
        </p:nvSpPr>
        <p:spPr>
          <a:xfrm>
            <a:off x="551850" y="396150"/>
            <a:ext cx="11088300" cy="98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Преимущества практики</a:t>
            </a:r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3" name="Google Shape;1523;p29"/>
          <p:cNvSpPr txBox="1">
            <a:spLocks noGrp="1"/>
          </p:cNvSpPr>
          <p:nvPr>
            <p:ph type="body" idx="1"/>
          </p:nvPr>
        </p:nvSpPr>
        <p:spPr>
          <a:xfrm>
            <a:off x="1023113" y="1981150"/>
            <a:ext cx="4762800" cy="3846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buNone/>
            </a:pPr>
            <a:r>
              <a:rPr lang="ru-RU" sz="3600">
                <a:latin typeface="Arial" panose="020B0604020202020204" pitchFamily="34" charset="0"/>
                <a:cs typeface="Arial" panose="020B0604020202020204" pitchFamily="34" charset="0"/>
              </a:rPr>
              <a:t>Практическая </a:t>
            </a:r>
            <a:r>
              <a:rPr lang="ru-RU" sz="3600" smtClean="0">
                <a:latin typeface="Arial" panose="020B0604020202020204" pitchFamily="34" charset="0"/>
                <a:cs typeface="Arial" panose="020B0604020202020204" pitchFamily="34" charset="0"/>
              </a:rPr>
              <a:t>ориентация</a:t>
            </a:r>
          </a:p>
          <a:p>
            <a:pPr marL="0" lvl="0" indent="0">
              <a:buNone/>
            </a:pPr>
            <a:endParaRPr lang="ru-RU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ru-RU" sz="3600">
                <a:latin typeface="Arial" panose="020B0604020202020204" pitchFamily="34" charset="0"/>
                <a:cs typeface="Arial" panose="020B0604020202020204" pitchFamily="34" charset="0"/>
              </a:rPr>
              <a:t>Снижение уровня </a:t>
            </a:r>
            <a:r>
              <a:rPr lang="ru-RU" sz="3600" smtClean="0">
                <a:latin typeface="Arial" panose="020B0604020202020204" pitchFamily="34" charset="0"/>
                <a:cs typeface="Arial" panose="020B0604020202020204" pitchFamily="34" charset="0"/>
              </a:rPr>
              <a:t>тревожности</a:t>
            </a:r>
            <a:endParaRPr lang="ru-RU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1524" name="Google Shape;1524;p29"/>
          <p:cNvSpPr txBox="1">
            <a:spLocks noGrp="1"/>
          </p:cNvSpPr>
          <p:nvPr>
            <p:ph type="body" idx="2"/>
          </p:nvPr>
        </p:nvSpPr>
        <p:spPr>
          <a:xfrm>
            <a:off x="6406088" y="1981150"/>
            <a:ext cx="4762800" cy="3846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buNone/>
            </a:pPr>
            <a:r>
              <a:rPr lang="ru-RU" sz="3600">
                <a:latin typeface="Arial" panose="020B0604020202020204" pitchFamily="34" charset="0"/>
                <a:cs typeface="Arial" panose="020B0604020202020204" pitchFamily="34" charset="0"/>
              </a:rPr>
              <a:t>Адаптация к школьной </a:t>
            </a:r>
            <a:r>
              <a:rPr lang="ru-RU" sz="3600" smtClean="0">
                <a:latin typeface="Arial" panose="020B0604020202020204" pitchFamily="34" charset="0"/>
                <a:cs typeface="Arial" panose="020B0604020202020204" pitchFamily="34" charset="0"/>
              </a:rPr>
              <a:t>культуре</a:t>
            </a:r>
          </a:p>
          <a:p>
            <a:pPr marL="0" lvl="0" indent="0">
              <a:buNone/>
            </a:pPr>
            <a:r>
              <a:rPr lang="ru-RU" sz="3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ru-RU" sz="3600">
                <a:latin typeface="Arial" panose="020B0604020202020204" pitchFamily="34" charset="0"/>
                <a:cs typeface="Arial" panose="020B0604020202020204" pitchFamily="34" charset="0"/>
              </a:rPr>
              <a:t>Поддержка и </a:t>
            </a:r>
            <a:r>
              <a:rPr lang="ru-RU" sz="3600" smtClean="0">
                <a:latin typeface="Arial" panose="020B0604020202020204" pitchFamily="34" charset="0"/>
                <a:cs typeface="Arial" panose="020B0604020202020204" pitchFamily="34" charset="0"/>
              </a:rPr>
              <a:t>наставничество</a:t>
            </a:r>
            <a:endParaRPr lang="ru-RU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71" y="2202383"/>
            <a:ext cx="335309" cy="3414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50" y="4096497"/>
            <a:ext cx="335309" cy="3414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346" y="2198796"/>
            <a:ext cx="335309" cy="3414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197" y="4099965"/>
            <a:ext cx="335309" cy="34140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28"/>
          <p:cNvSpPr txBox="1">
            <a:spLocks noGrp="1"/>
          </p:cNvSpPr>
          <p:nvPr>
            <p:ph type="title"/>
          </p:nvPr>
        </p:nvSpPr>
        <p:spPr>
          <a:xfrm>
            <a:off x="330200" y="527975"/>
            <a:ext cx="12395200" cy="21444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90000"/>
          </a:bodyPr>
          <a:lstStyle/>
          <a:p>
            <a:pPr lvl="0" algn="l"/>
            <a:r>
              <a:rPr lang="ru-RU" sz="3600" b="1" smtClean="0">
                <a:solidFill>
                  <a:schemeClr val="tx1"/>
                </a:solidFill>
                <a:latin typeface="+mj-lt"/>
              </a:rPr>
              <a:t>Результативность педагогической практики </a:t>
            </a:r>
            <a:br>
              <a:rPr lang="ru-RU" sz="3600" b="1" smtClean="0">
                <a:solidFill>
                  <a:schemeClr val="tx1"/>
                </a:solidFill>
                <a:latin typeface="+mj-lt"/>
              </a:rPr>
            </a:br>
            <a:r>
              <a:rPr lang="ru-RU" sz="3600" b="1" smtClean="0">
                <a:solidFill>
                  <a:schemeClr val="tx1"/>
                </a:solidFill>
                <a:latin typeface="+mj-lt"/>
              </a:rPr>
              <a:t>«Тень мастера»</a:t>
            </a:r>
            <a:r>
              <a:rPr lang="ru-RU" sz="3600" b="1" i="1" smtClean="0">
                <a:latin typeface="Montserrat" panose="00000500000000000000" pitchFamily="2" charset="-52"/>
              </a:rPr>
              <a:t/>
            </a:r>
            <a:br>
              <a:rPr lang="ru-RU" sz="3600" b="1" i="1" smtClean="0">
                <a:latin typeface="Montserrat" panose="00000500000000000000" pitchFamily="2" charset="-52"/>
              </a:rPr>
            </a:br>
            <a:r>
              <a:rPr lang="ru-RU" sz="2700" i="1"/>
              <a:t/>
            </a:r>
            <a:br>
              <a:rPr lang="ru-RU" sz="2700" i="1"/>
            </a:br>
            <a:r>
              <a:rPr lang="ru-RU"/>
              <a:t/>
            </a:r>
            <a:br>
              <a:rPr lang="ru-RU"/>
            </a:br>
            <a:endParaRPr/>
          </a:p>
        </p:txBody>
      </p:sp>
      <p:sp>
        <p:nvSpPr>
          <p:cNvPr id="1511" name="Google Shape;1511;p28"/>
          <p:cNvSpPr txBox="1">
            <a:spLocks noGrp="1"/>
          </p:cNvSpPr>
          <p:nvPr>
            <p:ph type="subTitle" idx="4294967295"/>
          </p:nvPr>
        </p:nvSpPr>
        <p:spPr>
          <a:xfrm>
            <a:off x="-190500" y="1600200"/>
            <a:ext cx="10825163" cy="35845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914400" indent="-457200">
              <a:buClr>
                <a:schemeClr val="tx1"/>
              </a:buClr>
            </a:pPr>
            <a:r>
              <a:rPr lang="ru-RU" sz="2400">
                <a:solidFill>
                  <a:schemeClr val="tx1"/>
                </a:solidFill>
                <a:latin typeface="+mj-lt"/>
              </a:rPr>
              <a:t>мощный инструмент для обучения и адаптации молодых </a:t>
            </a:r>
            <a:r>
              <a:rPr lang="ru-RU" sz="2400" smtClean="0">
                <a:solidFill>
                  <a:schemeClr val="tx1"/>
                </a:solidFill>
                <a:latin typeface="+mj-lt"/>
              </a:rPr>
              <a:t>педагогов</a:t>
            </a:r>
          </a:p>
          <a:p>
            <a:pPr marL="914400" indent="-457200">
              <a:buClr>
                <a:schemeClr val="tx1"/>
              </a:buClr>
            </a:pPr>
            <a:r>
              <a:rPr lang="ru-RU" sz="2400" smtClean="0">
                <a:solidFill>
                  <a:schemeClr val="tx1"/>
                </a:solidFill>
                <a:latin typeface="+mj-lt"/>
              </a:rPr>
              <a:t>возможность </a:t>
            </a:r>
            <a:r>
              <a:rPr lang="ru-RU" sz="2400">
                <a:solidFill>
                  <a:schemeClr val="tx1"/>
                </a:solidFill>
                <a:latin typeface="+mj-lt"/>
              </a:rPr>
              <a:t>перенять опыт </a:t>
            </a:r>
            <a:r>
              <a:rPr lang="ru-RU" sz="2400" smtClean="0">
                <a:solidFill>
                  <a:schemeClr val="tx1"/>
                </a:solidFill>
                <a:latin typeface="+mj-lt"/>
              </a:rPr>
              <a:t>наставника</a:t>
            </a:r>
          </a:p>
          <a:p>
            <a:pPr marL="914400" indent="-457200">
              <a:buClr>
                <a:schemeClr val="tx1"/>
              </a:buClr>
            </a:pPr>
            <a:r>
              <a:rPr lang="ru-RU" sz="2400" smtClean="0">
                <a:solidFill>
                  <a:schemeClr val="tx1"/>
                </a:solidFill>
                <a:latin typeface="+mj-lt"/>
              </a:rPr>
              <a:t>развивать </a:t>
            </a:r>
            <a:r>
              <a:rPr lang="ru-RU" sz="2400">
                <a:solidFill>
                  <a:schemeClr val="tx1"/>
                </a:solidFill>
                <a:latin typeface="+mj-lt"/>
              </a:rPr>
              <a:t>наставляемым собственные педагогические навыки и методы работы </a:t>
            </a:r>
            <a:endParaRPr sz="2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294" y="3130698"/>
            <a:ext cx="5943600" cy="330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100205463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 l="7857" t="37343" r="35222" b="6500"/>
          <a:stretch>
            <a:fillRect/>
          </a:stretch>
        </p:blipFill>
        <p:spPr bwMode="auto">
          <a:xfrm>
            <a:off x="4966853" y="2369127"/>
            <a:ext cx="7003474" cy="3893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/>
            </a:ext>
          </a:extLst>
        </p:spPr>
      </p:pic>
      <p:pic>
        <p:nvPicPr>
          <p:cNvPr id="2050" name="Picture 2" descr="https://avatars.mds.yandex.net/i?id=c332d0d61b340146f91123c1065cf56e82e66db1-5226376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tretch>
            <a:fillRect/>
          </a:stretch>
        </p:blipFill>
        <p:spPr bwMode="auto">
          <a:xfrm>
            <a:off x="10321640" y="0"/>
            <a:ext cx="1870360" cy="18703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molensk.spbume.ru/images/news/original/p4311.jpg"/>
          <p:cNvPicPr>
            <a:picLocks noGrp="1" noChangeAspect="1" noChangeArrowheads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rcRect l="9683" r="9683"/>
          <a:stretch>
            <a:fillRect/>
          </a:stretch>
        </p:blipFill>
        <p:spPr bwMode="auto">
          <a:xfrm>
            <a:off x="-1" y="0"/>
            <a:ext cx="3120199" cy="18703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/>
          <p:nvPr/>
        </p:nvSpPr>
        <p:spPr>
          <a:xfrm>
            <a:off x="0" y="1870360"/>
            <a:ext cx="4308764" cy="417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3200"/>
              <a:buFont typeface="Archivo Black"/>
              <a:buNone/>
              <a:defRPr sz="5500" b="0" i="0" u="none" strike="noStrike" cap="none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3200"/>
              <a:buFont typeface="Archivo Black"/>
              <a:buNone/>
              <a:defRPr sz="3200" b="0" i="0" u="none" strike="noStrike" cap="none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3200"/>
              <a:buFont typeface="Archivo Black"/>
              <a:buNone/>
              <a:defRPr sz="3200" b="0" i="0" u="none" strike="noStrike" cap="none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3200"/>
              <a:buFont typeface="Archivo Black"/>
              <a:buNone/>
              <a:defRPr sz="3200" b="0" i="0" u="none" strike="noStrike" cap="none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3200"/>
              <a:buFont typeface="Archivo Black"/>
              <a:buNone/>
              <a:defRPr sz="3200" b="0" i="0" u="none" strike="noStrike" cap="none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3200"/>
              <a:buFont typeface="Archivo Black"/>
              <a:buNone/>
              <a:defRPr sz="3200" b="0" i="0" u="none" strike="noStrike" cap="none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3200"/>
              <a:buFont typeface="Archivo Black"/>
              <a:buNone/>
              <a:defRPr sz="3200" b="0" i="0" u="none" strike="noStrike" cap="none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3200"/>
              <a:buFont typeface="Archivo Black"/>
              <a:buNone/>
              <a:defRPr sz="3200" b="0" i="0" u="none" strike="noStrike" cap="none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2"/>
              </a:buClr>
              <a:buSzPts val="3200"/>
              <a:buFont typeface="Archivo Black"/>
              <a:buNone/>
              <a:defRPr sz="3200" b="0" i="0" u="none" strike="noStrike" cap="none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pPr marL="457200" indent="-11113">
              <a:lnSpc>
                <a:spcPct val="150000"/>
              </a:lnSpc>
            </a:pPr>
            <a:r>
              <a:rPr lang="ru-RU" sz="56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Принцип 3«</a:t>
            </a:r>
            <a:r>
              <a:rPr lang="ru-RU" sz="5600" b="1" smtClean="0">
                <a:ln w="10160">
                  <a:noFill/>
                  <a:prstDash val="solid"/>
                </a:ln>
                <a:solidFill>
                  <a:srgbClr val="FF33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Р</a:t>
            </a:r>
            <a:r>
              <a:rPr lang="ru-RU" sz="56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»:</a:t>
            </a:r>
            <a:r>
              <a:rPr lang="ru-RU" sz="60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/>
            </a:r>
            <a:br>
              <a:rPr lang="ru-RU" sz="60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</a:br>
            <a:r>
              <a:rPr lang="ru-RU" sz="4900" b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Р</a:t>
            </a:r>
            <a:r>
              <a:rPr lang="ru-RU" sz="4900" b="1" smtClean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азвитие</a:t>
            </a:r>
            <a:r>
              <a:rPr lang="ru-RU" sz="4900" b="1" smtClean="0">
                <a:ln w="10160">
                  <a:solidFill>
                    <a:srgbClr val="F36656"/>
                  </a:solidFill>
                  <a:prstDash val="solid"/>
                </a:ln>
                <a:solidFill>
                  <a:srgbClr val="E2C14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/>
            </a:r>
            <a:br>
              <a:rPr lang="ru-RU" sz="4900" b="1" smtClean="0">
                <a:ln w="10160">
                  <a:solidFill>
                    <a:srgbClr val="F36656"/>
                  </a:solidFill>
                  <a:prstDash val="solid"/>
                </a:ln>
                <a:solidFill>
                  <a:srgbClr val="E2C14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</a:br>
            <a:r>
              <a:rPr lang="ru-RU" sz="4900" b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Р</a:t>
            </a:r>
            <a:r>
              <a:rPr lang="ru-RU" sz="4900" b="1" smtClean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адость </a:t>
            </a:r>
            <a:br>
              <a:rPr lang="ru-RU" sz="4900" b="1" smtClean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</a:br>
            <a:r>
              <a:rPr lang="ru-RU" sz="4900" b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Р</a:t>
            </a:r>
            <a:r>
              <a:rPr lang="ru-RU" sz="49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езультат</a:t>
            </a:r>
            <a:r>
              <a:rPr lang="ru-RU" sz="2800" b="1" smtClean="0">
                <a:solidFill>
                  <a:srgbClr val="E2C149"/>
                </a:solidFill>
                <a:latin typeface="Arial Black" panose="020B0A04020102020204" pitchFamily="34" charset="0"/>
                <a:cs typeface="Arial"/>
                <a:sym typeface="Didact Gothic"/>
              </a:rPr>
              <a:t/>
            </a:r>
            <a:br>
              <a:rPr lang="ru-RU" sz="2800" b="1" smtClean="0">
                <a:solidFill>
                  <a:srgbClr val="E2C149"/>
                </a:solidFill>
                <a:latin typeface="Arial Black" panose="020B0A04020102020204" pitchFamily="34" charset="0"/>
                <a:cs typeface="Arial"/>
                <a:sym typeface="Didact Gothic"/>
              </a:rPr>
            </a:br>
            <a:endParaRPr lang="ru-RU">
              <a:solidFill>
                <a:srgbClr val="E2C149"/>
              </a:solidFill>
            </a:endParaRPr>
          </a:p>
        </p:txBody>
      </p:sp>
      <p:pic>
        <p:nvPicPr>
          <p:cNvPr id="2056" name="Picture 8" descr="https://mon.tatarstan.ru/file/news/28_n2150841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tretch>
            <a:fillRect/>
          </a:stretch>
        </p:blipFill>
        <p:spPr bwMode="auto">
          <a:xfrm>
            <a:off x="4966853" y="-1"/>
            <a:ext cx="4697240" cy="2369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369109043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0293" y="747043"/>
            <a:ext cx="4570050" cy="4031786"/>
          </a:xfrm>
        </p:spPr>
        <p:txBody>
          <a:bodyPr>
            <a:noAutofit/>
          </a:bodyPr>
          <a:lstStyle/>
          <a:p>
            <a:pPr algn="r"/>
            <a:r>
              <a:rPr lang="ru-RU" sz="2800" b="1" i="1" smtClean="0">
                <a:latin typeface="+mj-lt"/>
              </a:rPr>
              <a:t>Настоящий результат – это способность ребенка использовать полученные знания и навыки в реальной жизни.</a:t>
            </a:r>
            <a:endParaRPr lang="ru-RU" sz="2800" b="1" i="1">
              <a:latin typeface="+mj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rcRect l="3924" r="3924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221952382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3"/>
          <p:cNvGrpSpPr/>
          <p:nvPr/>
        </p:nvGrpSpPr>
        <p:grpSpPr>
          <a:xfrm>
            <a:off x="6275928" y="2045179"/>
            <a:ext cx="3321030" cy="3343250"/>
            <a:chOff x="3161217" y="1970080"/>
            <a:chExt cx="1395636" cy="1377828"/>
          </a:xfrm>
        </p:grpSpPr>
        <p:sp>
          <p:nvSpPr>
            <p:cNvPr id="1380" name="Google Shape;1380;p23"/>
            <p:cNvSpPr/>
            <p:nvPr/>
          </p:nvSpPr>
          <p:spPr>
            <a:xfrm>
              <a:off x="449370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3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3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427162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404954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7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827449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3605373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0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383297" y="1970080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7" y="26685"/>
                  </a:moveTo>
                  <a:cubicBezTo>
                    <a:pt x="53367" y="41424"/>
                    <a:pt x="41420" y="53370"/>
                    <a:pt x="26681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7" y="11946"/>
                    <a:pt x="53367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161217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316210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316210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316210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316210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316210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316210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3385665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3385665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3385665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3385665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3385665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3385665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23"/>
            <p:cNvSpPr/>
            <p:nvPr/>
          </p:nvSpPr>
          <p:spPr>
            <a:xfrm>
              <a:off x="360922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23"/>
            <p:cNvSpPr/>
            <p:nvPr/>
          </p:nvSpPr>
          <p:spPr>
            <a:xfrm>
              <a:off x="360922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360922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23"/>
            <p:cNvSpPr/>
            <p:nvPr/>
          </p:nvSpPr>
          <p:spPr>
            <a:xfrm>
              <a:off x="360922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23"/>
            <p:cNvSpPr/>
            <p:nvPr/>
          </p:nvSpPr>
          <p:spPr>
            <a:xfrm>
              <a:off x="360922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360922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832789" y="329453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832789" y="307246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3832789" y="285038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3832789" y="2628305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3832789" y="240622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3832789" y="2184153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056342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056342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4056342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056342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056342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4056342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4279920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4279920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4279920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4279920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4279920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4279920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4503458" y="3294538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4503458" y="3072462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4503458" y="2850386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4503458" y="2628305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4503458" y="2406229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4503458" y="2184153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0" name="Google Shape;1430;p23"/>
          <p:cNvGrpSpPr/>
          <p:nvPr/>
        </p:nvGrpSpPr>
        <p:grpSpPr>
          <a:xfrm>
            <a:off x="8300303" y="6093240"/>
            <a:ext cx="1718929" cy="372445"/>
            <a:chOff x="8300303" y="6093240"/>
            <a:chExt cx="1718929" cy="372445"/>
          </a:xfrm>
        </p:grpSpPr>
        <p:grpSp>
          <p:nvGrpSpPr>
            <p:cNvPr id="1431" name="Google Shape;1431;p23"/>
            <p:cNvGrpSpPr/>
            <p:nvPr/>
          </p:nvGrpSpPr>
          <p:grpSpPr>
            <a:xfrm>
              <a:off x="8300303" y="6093240"/>
              <a:ext cx="1718927" cy="372442"/>
              <a:chOff x="3290595" y="3170847"/>
              <a:chExt cx="878932" cy="190439"/>
            </a:xfrm>
          </p:grpSpPr>
          <p:sp>
            <p:nvSpPr>
              <p:cNvPr id="1432" name="Google Shape;1432;p23"/>
              <p:cNvSpPr/>
              <p:nvPr/>
            </p:nvSpPr>
            <p:spPr>
              <a:xfrm>
                <a:off x="3290595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23"/>
              <p:cNvSpPr/>
              <p:nvPr/>
            </p:nvSpPr>
            <p:spPr>
              <a:xfrm>
                <a:off x="3506498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5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23"/>
              <p:cNvSpPr/>
              <p:nvPr/>
            </p:nvSpPr>
            <p:spPr>
              <a:xfrm>
                <a:off x="3722404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23"/>
              <p:cNvSpPr/>
              <p:nvPr/>
            </p:nvSpPr>
            <p:spPr>
              <a:xfrm>
                <a:off x="3938311" y="3170847"/>
                <a:ext cx="231216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16" h="190439" extrusionOk="0">
                    <a:moveTo>
                      <a:pt x="128435" y="0"/>
                    </a:moveTo>
                    <a:lnTo>
                      <a:pt x="231217" y="0"/>
                    </a:lnTo>
                    <a:lnTo>
                      <a:pt x="102766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436" name="Google Shape;1436;p23"/>
            <p:cNvPicPr preferRelativeResize="0"/>
            <p:nvPr/>
          </p:nvPicPr>
          <p:blipFill>
            <a:blip r:embed="rId3">
              <a:alphaModFix amt="20000"/>
            </a:blip>
            <a:srcRect l="88653" t="17890" r="5942" b="68041"/>
            <a:stretch>
              <a:fillRect/>
            </a:stretch>
          </p:blipFill>
          <p:spPr>
            <a:xfrm rot="5400000">
              <a:off x="8973545" y="5419998"/>
              <a:ext cx="372444" cy="1718929"/>
            </a:xfrm>
            <a:custGeom>
              <a:avLst/>
              <a:gdLst/>
              <a:ahLst/>
              <a:cxnLst/>
              <a:rect l="l" t="t" r="r" b="b"/>
              <a:pathLst>
                <a:path w="372444" h="1718929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12"/>
                  </a:lnTo>
                  <a:lnTo>
                    <a:pt x="372444" y="452191"/>
                  </a:lnTo>
                  <a:close/>
                  <a:moveTo>
                    <a:pt x="0" y="623259"/>
                  </a:moveTo>
                  <a:lnTo>
                    <a:pt x="0" y="422274"/>
                  </a:lnTo>
                  <a:lnTo>
                    <a:pt x="372444" y="673453"/>
                  </a:lnTo>
                  <a:lnTo>
                    <a:pt x="372444" y="874440"/>
                  </a:lnTo>
                  <a:close/>
                  <a:moveTo>
                    <a:pt x="0" y="1045507"/>
                  </a:moveTo>
                  <a:lnTo>
                    <a:pt x="0" y="844520"/>
                  </a:lnTo>
                  <a:lnTo>
                    <a:pt x="372444" y="1095701"/>
                  </a:lnTo>
                  <a:lnTo>
                    <a:pt x="372444" y="1296688"/>
                  </a:lnTo>
                  <a:close/>
                  <a:moveTo>
                    <a:pt x="0" y="1467748"/>
                  </a:moveTo>
                  <a:lnTo>
                    <a:pt x="0" y="1266763"/>
                  </a:lnTo>
                  <a:lnTo>
                    <a:pt x="372444" y="1517942"/>
                  </a:lnTo>
                  <a:lnTo>
                    <a:pt x="372444" y="1718929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437" name="Google Shape;1437;p23"/>
          <p:cNvGrpSpPr/>
          <p:nvPr/>
        </p:nvGrpSpPr>
        <p:grpSpPr>
          <a:xfrm>
            <a:off x="514536" y="957943"/>
            <a:ext cx="7128089" cy="1432782"/>
            <a:chOff x="514536" y="1250125"/>
            <a:chExt cx="7128089" cy="1140600"/>
          </a:xfrm>
        </p:grpSpPr>
        <p:sp>
          <p:nvSpPr>
            <p:cNvPr id="1438" name="Google Shape;1438;p23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439" name="Google Shape;1439;p23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440" name="Google Shape;1440;p23"/>
          <p:cNvSpPr txBox="1">
            <a:spLocks noGrp="1"/>
          </p:cNvSpPr>
          <p:nvPr>
            <p:ph type="title"/>
          </p:nvPr>
        </p:nvSpPr>
        <p:spPr>
          <a:xfrm>
            <a:off x="798752" y="1411288"/>
            <a:ext cx="58281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000" smtClean="0">
                <a:latin typeface="Arial Black" panose="020B0A04020102020204" pitchFamily="34" charset="0"/>
              </a:rPr>
              <a:t>Введенская Лилия Эдуардовна</a:t>
            </a:r>
            <a:endParaRPr sz="4000">
              <a:latin typeface="Arial Black" panose="020B0A04020102020204" pitchFamily="34" charset="0"/>
            </a:endParaRPr>
          </a:p>
        </p:txBody>
      </p:sp>
      <p:sp>
        <p:nvSpPr>
          <p:cNvPr id="1441" name="Google Shape;1441;p23"/>
          <p:cNvSpPr txBox="1">
            <a:spLocks noGrp="1"/>
          </p:cNvSpPr>
          <p:nvPr>
            <p:ph type="body" idx="1"/>
          </p:nvPr>
        </p:nvSpPr>
        <p:spPr>
          <a:xfrm>
            <a:off x="355620" y="2905429"/>
            <a:ext cx="5828100" cy="235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000" i="1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у</a:t>
            </a:r>
            <a:r>
              <a:rPr lang="ru-RU" sz="4000" i="1" smtClean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читель математики</a:t>
            </a:r>
          </a:p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000" i="1" smtClean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МАОУ СОШ № 18</a:t>
            </a:r>
          </a:p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000" i="1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г</a:t>
            </a:r>
            <a:r>
              <a:rPr lang="ru-RU" sz="4000" i="1" smtClean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. Балаково</a:t>
            </a:r>
            <a:endParaRPr sz="4000" i="1">
              <a:solidFill>
                <a:schemeClr val="tx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  <a14:imgLayer r:embed="rId5">
                    <a14:imgEffect>
                      <a14:backgroundRemoval t="1250" b="100000" l="0" r="100000">
                        <a14:foregroundMark x1="90672" y1="73250" x2="90672" y2="73250"/>
                        <a14:foregroundMark x1="84328" y1="76500" x2="84328" y2="76500"/>
                        <a14:foregroundMark x1="13060" y1="76750" x2="13060" y2="76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3351" y="374740"/>
            <a:ext cx="4343784" cy="64832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94967785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22"/>
          <p:cNvSpPr txBox="1">
            <a:spLocks noGrp="1"/>
          </p:cNvSpPr>
          <p:nvPr>
            <p:ph type="ctrTitle"/>
          </p:nvPr>
        </p:nvSpPr>
        <p:spPr>
          <a:xfrm>
            <a:off x="159600" y="1639375"/>
            <a:ext cx="9041700" cy="27369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>
              <a:buSzPts val="990"/>
            </a:pPr>
            <a:r>
              <a:rPr lang="ru-RU" sz="4400">
                <a:latin typeface="Arial Black" panose="020B0A04020102020204" pitchFamily="34" charset="0"/>
              </a:rPr>
              <a:t>Эффективные методы и приемы подготовки </a:t>
            </a:r>
            <a:r>
              <a:rPr lang="ru-RU" sz="4400" smtClean="0">
                <a:latin typeface="Arial Black" panose="020B0A04020102020204" pitchFamily="34" charset="0"/>
              </a:rPr>
              <a:t>обучающихся </a:t>
            </a:r>
            <a:r>
              <a:rPr lang="ru-RU" sz="4400">
                <a:latin typeface="Arial Black" panose="020B0A04020102020204" pitchFamily="34" charset="0"/>
              </a:rPr>
              <a:t>к успешной сдаче </a:t>
            </a:r>
            <a:r>
              <a:rPr lang="ru-RU" sz="4400" smtClean="0">
                <a:latin typeface="Arial Black" panose="020B0A04020102020204" pitchFamily="34" charset="0"/>
              </a:rPr>
              <a:t>ГИА </a:t>
            </a:r>
            <a:r>
              <a:rPr lang="ru-RU" sz="4400">
                <a:latin typeface="Arial Black" panose="020B0A04020102020204" pitchFamily="34" charset="0"/>
              </a:rPr>
              <a:t>по </a:t>
            </a:r>
            <a:r>
              <a:rPr lang="ru-RU" sz="4400" smtClean="0">
                <a:latin typeface="Arial Black" panose="020B0A04020102020204" pitchFamily="34" charset="0"/>
              </a:rPr>
              <a:t>математике</a:t>
            </a:r>
            <a:endParaRPr sz="4400">
              <a:latin typeface="Arial Black" panose="020B0A04020102020204" pitchFamily="34" charset="0"/>
            </a:endParaRPr>
          </a:p>
        </p:txBody>
      </p:sp>
      <p:sp>
        <p:nvSpPr>
          <p:cNvPr id="1374" name="Google Shape;1374;p22"/>
          <p:cNvSpPr txBox="1">
            <a:spLocks noGrp="1"/>
          </p:cNvSpPr>
          <p:nvPr>
            <p:ph type="subTitle" idx="1"/>
          </p:nvPr>
        </p:nvSpPr>
        <p:spPr>
          <a:xfrm>
            <a:off x="159600" y="4425425"/>
            <a:ext cx="9041700" cy="613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/>
            <a:endParaRPr sz="2800" b="0"/>
          </a:p>
        </p:txBody>
      </p:sp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107432627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28"/>
          <p:cNvSpPr txBox="1">
            <a:spLocks noGrp="1"/>
          </p:cNvSpPr>
          <p:nvPr>
            <p:ph type="title"/>
          </p:nvPr>
        </p:nvSpPr>
        <p:spPr>
          <a:xfrm>
            <a:off x="965097" y="2376257"/>
            <a:ext cx="10825500" cy="101623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90000"/>
          </a:bodyPr>
          <a:lstStyle/>
          <a:p>
            <a:pPr lvl="0"/>
            <a:r>
              <a:rPr lang="ru-RU" sz="4400" b="1" smtClean="0"/>
              <a:t>Навыки, формирующие результативность</a:t>
            </a:r>
            <a:br>
              <a:rPr lang="ru-RU" sz="4400" b="1" smtClean="0"/>
            </a:br>
            <a:r>
              <a:rPr lang="ru-RU" sz="4400" b="1" smtClean="0"/>
              <a:t/>
            </a:r>
            <a:br>
              <a:rPr lang="ru-RU" sz="4400" b="1" smtClean="0"/>
            </a:br>
            <a:endParaRPr lang="ru-RU" sz="3600"/>
          </a:p>
        </p:txBody>
      </p:sp>
      <p:sp>
        <p:nvSpPr>
          <p:cNvPr id="1511" name="Google Shape;1511;p28"/>
          <p:cNvSpPr txBox="1">
            <a:spLocks noGrp="1"/>
          </p:cNvSpPr>
          <p:nvPr>
            <p:ph type="subTitle" idx="1"/>
          </p:nvPr>
        </p:nvSpPr>
        <p:spPr>
          <a:xfrm>
            <a:off x="351330" y="3392488"/>
            <a:ext cx="8518350" cy="230820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ru-RU" sz="2800" b="1">
                <a:latin typeface="+mj-lt"/>
              </a:rPr>
              <a:t>Математическая </a:t>
            </a:r>
            <a:r>
              <a:rPr lang="ru-RU" sz="2800" b="1" smtClean="0">
                <a:latin typeface="+mj-lt"/>
              </a:rPr>
              <a:t>грамотность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ru-RU" sz="2800" b="1" smtClean="0">
                <a:latin typeface="+mj-lt"/>
              </a:rPr>
              <a:t>Самоорганизация </a:t>
            </a:r>
            <a:r>
              <a:rPr lang="ru-RU" sz="2800" b="1">
                <a:latin typeface="+mj-lt"/>
              </a:rPr>
              <a:t>и </a:t>
            </a:r>
            <a:r>
              <a:rPr lang="ru-RU" sz="2800" b="1" smtClean="0">
                <a:latin typeface="+mj-lt"/>
              </a:rPr>
              <a:t>дисциплина</a:t>
            </a:r>
          </a:p>
          <a:p>
            <a:pPr marL="914400" indent="-457200" algn="l">
              <a:buFont typeface="Arial" panose="020B0604020202020204" pitchFamily="34" charset="0"/>
              <a:buChar char="•"/>
            </a:pPr>
            <a:r>
              <a:rPr lang="ru-RU" sz="2800" b="1" smtClean="0">
                <a:latin typeface="+mj-lt"/>
              </a:rPr>
              <a:t>Аналитическое </a:t>
            </a:r>
            <a:r>
              <a:rPr lang="ru-RU" sz="2800" b="1">
                <a:latin typeface="+mj-lt"/>
              </a:rPr>
              <a:t>мышление</a:t>
            </a:r>
            <a:r>
              <a:rPr lang="ru-RU" sz="2800">
                <a:latin typeface="+mj-lt"/>
              </a:rPr>
              <a:t> </a:t>
            </a:r>
          </a:p>
          <a:p>
            <a:pPr marL="914400" lvl="0" indent="-457200" algn="l" rtl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sz="28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11" y="1822303"/>
            <a:ext cx="4710556" cy="31403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4292160141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>
                <a:solidFill>
                  <a:schemeClr val="tx1"/>
                </a:solidFill>
                <a:latin typeface="+mj-lt"/>
              </a:rPr>
              <a:t>К</a:t>
            </a:r>
            <a:r>
              <a:rPr lang="ru-RU" sz="4800" b="1" smtClean="0">
                <a:solidFill>
                  <a:schemeClr val="tx1"/>
                </a:solidFill>
                <a:latin typeface="+mj-lt"/>
              </a:rPr>
              <a:t>лючевые </a:t>
            </a:r>
            <a:r>
              <a:rPr lang="ru-RU" sz="4800" b="1">
                <a:solidFill>
                  <a:schemeClr val="tx1"/>
                </a:solidFill>
                <a:latin typeface="+mj-lt"/>
              </a:rPr>
              <a:t>факторы </a:t>
            </a:r>
            <a:r>
              <a:rPr lang="ru-RU" sz="4800" b="1" smtClean="0">
                <a:solidFill>
                  <a:schemeClr val="tx1"/>
                </a:solidFill>
                <a:latin typeface="+mj-lt"/>
              </a:rPr>
              <a:t>успеха при подготовке к ГИА</a:t>
            </a:r>
            <a:endParaRPr lang="ru-RU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3700" y="2436276"/>
            <a:ext cx="9444600" cy="3873600"/>
          </a:xfrm>
        </p:spPr>
        <p:txBody>
          <a:bodyPr>
            <a:normAutofit/>
          </a:bodyPr>
          <a:lstStyle/>
          <a:p>
            <a:pPr lvl="0"/>
            <a:r>
              <a:rPr lang="ru-RU" sz="4800" b="1"/>
              <a:t>с</a:t>
            </a:r>
            <a:r>
              <a:rPr lang="ru-RU" sz="4800" b="1" smtClean="0"/>
              <a:t>истематичность занятий</a:t>
            </a:r>
          </a:p>
          <a:p>
            <a:pPr lvl="0"/>
            <a:r>
              <a:rPr lang="ru-RU" sz="4800" b="1" smtClean="0"/>
              <a:t>практика </a:t>
            </a:r>
            <a:r>
              <a:rPr lang="ru-RU" sz="4800" b="1"/>
              <a:t>решения </a:t>
            </a:r>
            <a:r>
              <a:rPr lang="ru-RU" sz="4800" b="1" smtClean="0"/>
              <a:t>заданий</a:t>
            </a:r>
          </a:p>
          <a:p>
            <a:pPr lvl="0"/>
            <a:r>
              <a:rPr lang="ru-RU" sz="4800" b="1"/>
              <a:t>к</a:t>
            </a:r>
            <a:r>
              <a:rPr lang="ru-RU" sz="4800" b="1" smtClean="0"/>
              <a:t>онтроль </a:t>
            </a:r>
            <a:r>
              <a:rPr lang="ru-RU" sz="4800" b="1"/>
              <a:t>за </a:t>
            </a:r>
            <a:r>
              <a:rPr lang="ru-RU" sz="4800" b="1" smtClean="0"/>
              <a:t>прогрессом</a:t>
            </a:r>
            <a:endParaRPr lang="ru-RU" sz="4800"/>
          </a:p>
        </p:txBody>
      </p:sp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384629880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627500438"/>
              </p:ext>
            </p:extLst>
          </p:nvPr>
        </p:nvGraphicFramePr>
        <p:xfrm>
          <a:off x="350313" y="132216"/>
          <a:ext cx="11591316" cy="6520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Арка 4"/>
          <p:cNvSpPr/>
          <p:nvPr/>
        </p:nvSpPr>
        <p:spPr>
          <a:xfrm>
            <a:off x="0" y="5943600"/>
            <a:ext cx="1828800" cy="1828800"/>
          </a:xfrm>
          <a:prstGeom prst="blockArc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40871" y="195943"/>
            <a:ext cx="947057" cy="947057"/>
          </a:xfrm>
          <a:prstGeom prst="ellipse">
            <a:avLst/>
          </a:prstGeom>
          <a:solidFill>
            <a:srgbClr val="73C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251857" y="669471"/>
            <a:ext cx="576943" cy="576943"/>
          </a:xfrm>
          <a:prstGeom prst="ellipse">
            <a:avLst/>
          </a:prstGeom>
          <a:solidFill>
            <a:srgbClr val="E2C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391226888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3"/>
          <p:cNvGrpSpPr/>
          <p:nvPr/>
        </p:nvGrpSpPr>
        <p:grpSpPr>
          <a:xfrm>
            <a:off x="6865394" y="1718511"/>
            <a:ext cx="2729445" cy="2694618"/>
            <a:chOff x="3161217" y="1970080"/>
            <a:chExt cx="1395636" cy="1377828"/>
          </a:xfrm>
        </p:grpSpPr>
        <p:sp>
          <p:nvSpPr>
            <p:cNvPr id="1380" name="Google Shape;1380;p23"/>
            <p:cNvSpPr/>
            <p:nvPr/>
          </p:nvSpPr>
          <p:spPr>
            <a:xfrm>
              <a:off x="449370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3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3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427162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8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8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4049541" y="1970080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53355" y="26685"/>
                  </a:moveTo>
                  <a:cubicBezTo>
                    <a:pt x="53355" y="41424"/>
                    <a:pt x="41412" y="53370"/>
                    <a:pt x="26677" y="53370"/>
                  </a:cubicBezTo>
                  <a:cubicBezTo>
                    <a:pt x="11942" y="53370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5" y="11946"/>
                    <a:pt x="53355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827449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3605373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0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383297" y="1970080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7" y="26685"/>
                  </a:moveTo>
                  <a:cubicBezTo>
                    <a:pt x="53367" y="41424"/>
                    <a:pt x="41420" y="53370"/>
                    <a:pt x="26681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7" y="11946"/>
                    <a:pt x="53367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161217" y="1970080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0"/>
                    <a:pt x="26685" y="53370"/>
                  </a:cubicBez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316210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316210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316210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316210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316210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316210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3385665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3385665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3385665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3385665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1" y="11950"/>
                    <a:pt x="53371" y="26685"/>
                  </a:cubicBezTo>
                  <a:cubicBezTo>
                    <a:pt x="53371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3385665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3385665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ubicBezTo>
                    <a:pt x="53371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23"/>
            <p:cNvSpPr/>
            <p:nvPr/>
          </p:nvSpPr>
          <p:spPr>
            <a:xfrm>
              <a:off x="3609227" y="329453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23"/>
            <p:cNvSpPr/>
            <p:nvPr/>
          </p:nvSpPr>
          <p:spPr>
            <a:xfrm>
              <a:off x="3609227" y="307246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3609227" y="285038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23"/>
            <p:cNvSpPr/>
            <p:nvPr/>
          </p:nvSpPr>
          <p:spPr>
            <a:xfrm>
              <a:off x="3609227" y="2628305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23"/>
            <p:cNvSpPr/>
            <p:nvPr/>
          </p:nvSpPr>
          <p:spPr>
            <a:xfrm>
              <a:off x="3609227" y="240622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3609227" y="2184153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832789" y="329453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832789" y="307246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3832789" y="285038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3832789" y="2628305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1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0"/>
                    <a:pt x="26681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3832789" y="240622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3832789" y="2184153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1" y="53371"/>
                  </a:moveTo>
                  <a:cubicBezTo>
                    <a:pt x="11946" y="53371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1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1"/>
                    <a:pt x="26681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056342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056342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4056342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056342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056342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4056342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4279920" y="3294538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4279920" y="3072462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4279920" y="2850386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4279920" y="2628305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54" y="11950"/>
                    <a:pt x="53354" y="26685"/>
                  </a:cubicBezTo>
                  <a:cubicBezTo>
                    <a:pt x="53354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4279920" y="2406229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4279920" y="2184153"/>
              <a:ext cx="53354" cy="53370"/>
            </a:xfrm>
            <a:custGeom>
              <a:avLst/>
              <a:gdLst/>
              <a:ahLst/>
              <a:cxnLst/>
              <a:rect l="l" t="t" r="r" b="b"/>
              <a:pathLst>
                <a:path w="53354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54" y="11946"/>
                    <a:pt x="53354" y="26685"/>
                  </a:cubicBezTo>
                  <a:cubicBezTo>
                    <a:pt x="53354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4503458" y="3294538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4503458" y="3072462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4503458" y="2850386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4503458" y="2628305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0"/>
                  </a:moveTo>
                  <a:cubicBezTo>
                    <a:pt x="11942" y="53370"/>
                    <a:pt x="0" y="41424"/>
                    <a:pt x="0" y="26685"/>
                  </a:cubicBezTo>
                  <a:cubicBezTo>
                    <a:pt x="0" y="11950"/>
                    <a:pt x="11942" y="0"/>
                    <a:pt x="26677" y="0"/>
                  </a:cubicBezTo>
                  <a:cubicBezTo>
                    <a:pt x="41412" y="0"/>
                    <a:pt x="53395" y="11950"/>
                    <a:pt x="53395" y="26685"/>
                  </a:cubicBezTo>
                  <a:cubicBezTo>
                    <a:pt x="53395" y="41424"/>
                    <a:pt x="41412" y="53370"/>
                    <a:pt x="26677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4503458" y="2406229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4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4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4503458" y="2184153"/>
              <a:ext cx="53395" cy="53370"/>
            </a:xfrm>
            <a:custGeom>
              <a:avLst/>
              <a:gdLst/>
              <a:ahLst/>
              <a:cxnLst/>
              <a:rect l="l" t="t" r="r" b="b"/>
              <a:pathLst>
                <a:path w="53395" h="53370" extrusionOk="0">
                  <a:moveTo>
                    <a:pt x="26677" y="53371"/>
                  </a:moveTo>
                  <a:cubicBezTo>
                    <a:pt x="11942" y="53371"/>
                    <a:pt x="0" y="41420"/>
                    <a:pt x="0" y="26685"/>
                  </a:cubicBezTo>
                  <a:cubicBezTo>
                    <a:pt x="0" y="11946"/>
                    <a:pt x="11942" y="0"/>
                    <a:pt x="26677" y="0"/>
                  </a:cubicBezTo>
                  <a:cubicBezTo>
                    <a:pt x="41412" y="0"/>
                    <a:pt x="53395" y="11946"/>
                    <a:pt x="53395" y="26685"/>
                  </a:cubicBezTo>
                  <a:cubicBezTo>
                    <a:pt x="53395" y="41420"/>
                    <a:pt x="41412" y="53371"/>
                    <a:pt x="26677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0" name="Google Shape;1430;p23"/>
          <p:cNvGrpSpPr/>
          <p:nvPr/>
        </p:nvGrpSpPr>
        <p:grpSpPr>
          <a:xfrm>
            <a:off x="8300303" y="6093240"/>
            <a:ext cx="1718929" cy="372445"/>
            <a:chOff x="8300303" y="6093240"/>
            <a:chExt cx="1718929" cy="372445"/>
          </a:xfrm>
        </p:grpSpPr>
        <p:grpSp>
          <p:nvGrpSpPr>
            <p:cNvPr id="1431" name="Google Shape;1431;p23"/>
            <p:cNvGrpSpPr/>
            <p:nvPr/>
          </p:nvGrpSpPr>
          <p:grpSpPr>
            <a:xfrm>
              <a:off x="8300303" y="6093240"/>
              <a:ext cx="1718927" cy="372442"/>
              <a:chOff x="3290595" y="3170847"/>
              <a:chExt cx="878932" cy="190439"/>
            </a:xfrm>
          </p:grpSpPr>
          <p:sp>
            <p:nvSpPr>
              <p:cNvPr id="1432" name="Google Shape;1432;p23"/>
              <p:cNvSpPr/>
              <p:nvPr/>
            </p:nvSpPr>
            <p:spPr>
              <a:xfrm>
                <a:off x="3290595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23"/>
              <p:cNvSpPr/>
              <p:nvPr/>
            </p:nvSpPr>
            <p:spPr>
              <a:xfrm>
                <a:off x="3506498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5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23"/>
              <p:cNvSpPr/>
              <p:nvPr/>
            </p:nvSpPr>
            <p:spPr>
              <a:xfrm>
                <a:off x="3722404" y="3170847"/>
                <a:ext cx="231204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04" h="190439" extrusionOk="0">
                    <a:moveTo>
                      <a:pt x="128435" y="0"/>
                    </a:moveTo>
                    <a:lnTo>
                      <a:pt x="231204" y="0"/>
                    </a:lnTo>
                    <a:lnTo>
                      <a:pt x="102770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23"/>
              <p:cNvSpPr/>
              <p:nvPr/>
            </p:nvSpPr>
            <p:spPr>
              <a:xfrm>
                <a:off x="3938311" y="3170847"/>
                <a:ext cx="231216" cy="190439"/>
              </a:xfrm>
              <a:custGeom>
                <a:avLst/>
                <a:gdLst/>
                <a:ahLst/>
                <a:cxnLst/>
                <a:rect l="l" t="t" r="r" b="b"/>
                <a:pathLst>
                  <a:path w="231216" h="190439" extrusionOk="0">
                    <a:moveTo>
                      <a:pt x="128435" y="0"/>
                    </a:moveTo>
                    <a:lnTo>
                      <a:pt x="231217" y="0"/>
                    </a:lnTo>
                    <a:lnTo>
                      <a:pt x="102766" y="190440"/>
                    </a:lnTo>
                    <a:lnTo>
                      <a:pt x="0" y="190440"/>
                    </a:lnTo>
                    <a:lnTo>
                      <a:pt x="1284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436" name="Google Shape;1436;p23"/>
            <p:cNvPicPr preferRelativeResize="0"/>
            <p:nvPr/>
          </p:nvPicPr>
          <p:blipFill>
            <a:blip r:embed="rId3">
              <a:alphaModFix amt="20000"/>
            </a:blip>
            <a:srcRect l="88653" t="17890" r="5942" b="68041"/>
            <a:stretch>
              <a:fillRect/>
            </a:stretch>
          </p:blipFill>
          <p:spPr>
            <a:xfrm rot="5400000">
              <a:off x="8973545" y="5419998"/>
              <a:ext cx="372444" cy="1718929"/>
            </a:xfrm>
            <a:custGeom>
              <a:avLst/>
              <a:gdLst/>
              <a:ahLst/>
              <a:cxnLst/>
              <a:rect l="l" t="t" r="r" b="b"/>
              <a:pathLst>
                <a:path w="372444" h="1718929" extrusionOk="0">
                  <a:moveTo>
                    <a:pt x="0" y="201011"/>
                  </a:moveTo>
                  <a:lnTo>
                    <a:pt x="0" y="0"/>
                  </a:lnTo>
                  <a:lnTo>
                    <a:pt x="372444" y="251212"/>
                  </a:lnTo>
                  <a:lnTo>
                    <a:pt x="372444" y="452191"/>
                  </a:lnTo>
                  <a:close/>
                  <a:moveTo>
                    <a:pt x="0" y="623259"/>
                  </a:moveTo>
                  <a:lnTo>
                    <a:pt x="0" y="422274"/>
                  </a:lnTo>
                  <a:lnTo>
                    <a:pt x="372444" y="673453"/>
                  </a:lnTo>
                  <a:lnTo>
                    <a:pt x="372444" y="874440"/>
                  </a:lnTo>
                  <a:close/>
                  <a:moveTo>
                    <a:pt x="0" y="1045507"/>
                  </a:moveTo>
                  <a:lnTo>
                    <a:pt x="0" y="844520"/>
                  </a:lnTo>
                  <a:lnTo>
                    <a:pt x="372444" y="1095701"/>
                  </a:lnTo>
                  <a:lnTo>
                    <a:pt x="372444" y="1296688"/>
                  </a:lnTo>
                  <a:close/>
                  <a:moveTo>
                    <a:pt x="0" y="1467748"/>
                  </a:moveTo>
                  <a:lnTo>
                    <a:pt x="0" y="1266763"/>
                  </a:lnTo>
                  <a:lnTo>
                    <a:pt x="372444" y="1517942"/>
                  </a:lnTo>
                  <a:lnTo>
                    <a:pt x="372444" y="1718929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437" name="Google Shape;1437;p23"/>
          <p:cNvGrpSpPr/>
          <p:nvPr/>
        </p:nvGrpSpPr>
        <p:grpSpPr>
          <a:xfrm>
            <a:off x="514536" y="957943"/>
            <a:ext cx="7128089" cy="1432782"/>
            <a:chOff x="514536" y="1250125"/>
            <a:chExt cx="7128089" cy="1140600"/>
          </a:xfrm>
        </p:grpSpPr>
        <p:sp>
          <p:nvSpPr>
            <p:cNvPr id="1438" name="Google Shape;1438;p23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439" name="Google Shape;1439;p23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440" name="Google Shape;1440;p23"/>
          <p:cNvSpPr txBox="1">
            <a:spLocks noGrp="1"/>
          </p:cNvSpPr>
          <p:nvPr>
            <p:ph type="title"/>
          </p:nvPr>
        </p:nvSpPr>
        <p:spPr>
          <a:xfrm>
            <a:off x="798752" y="1411288"/>
            <a:ext cx="58281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400" smtClean="0">
                <a:latin typeface="Arial Black" panose="020B0A04020102020204" pitchFamily="34" charset="0"/>
              </a:rPr>
              <a:t>Аннушкина Елена Сергеевна</a:t>
            </a:r>
            <a:endParaRPr sz="4400">
              <a:latin typeface="Arial Black" panose="020B0A04020102020204" pitchFamily="34" charset="0"/>
            </a:endParaRPr>
          </a:p>
        </p:txBody>
      </p:sp>
      <p:sp>
        <p:nvSpPr>
          <p:cNvPr id="1441" name="Google Shape;1441;p23"/>
          <p:cNvSpPr txBox="1">
            <a:spLocks noGrp="1"/>
          </p:cNvSpPr>
          <p:nvPr>
            <p:ph type="body" idx="1"/>
          </p:nvPr>
        </p:nvSpPr>
        <p:spPr>
          <a:xfrm>
            <a:off x="0" y="2840912"/>
            <a:ext cx="7208312" cy="235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600" i="1" smtClean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учитель начальных классов </a:t>
            </a:r>
          </a:p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600" i="1" smtClean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МАОУ СОШ № 18 </a:t>
            </a:r>
          </a:p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600" i="1" smtClean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г. Балаково</a:t>
            </a:r>
            <a:endParaRPr sz="3600" i="1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  <a14:imgLayer r:embed="rId5">
                    <a14:imgEffect>
                      <a14:backgroundRemoval t="200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8312" y="302756"/>
            <a:ext cx="4392014" cy="65552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258961803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9" name="Google Shape;1519;p29"/>
          <p:cNvGrpSpPr/>
          <p:nvPr/>
        </p:nvGrpSpPr>
        <p:grpSpPr>
          <a:xfrm>
            <a:off x="415626" y="396290"/>
            <a:ext cx="11360748" cy="987760"/>
            <a:chOff x="514536" y="1250125"/>
            <a:chExt cx="7128089" cy="1140600"/>
          </a:xfrm>
        </p:grpSpPr>
        <p:sp>
          <p:nvSpPr>
            <p:cNvPr id="1520" name="Google Shape;1520;p29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521" name="Google Shape;1521;p29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522" name="Google Shape;1522;p29"/>
          <p:cNvSpPr txBox="1">
            <a:spLocks noGrp="1"/>
          </p:cNvSpPr>
          <p:nvPr>
            <p:ph type="title"/>
          </p:nvPr>
        </p:nvSpPr>
        <p:spPr>
          <a:xfrm>
            <a:off x="551850" y="396150"/>
            <a:ext cx="11088300" cy="98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Эффективные приемы подготовки к ГИА по математике</a:t>
            </a:r>
            <a:r>
              <a:rPr lang="ru-RU" sz="3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4000" b="1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3864137233"/>
              </p:ext>
            </p:extLst>
          </p:nvPr>
        </p:nvGraphicFramePr>
        <p:xfrm>
          <a:off x="415625" y="1384049"/>
          <a:ext cx="11134117" cy="5211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302335752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0" name="Google Shape;1820;p40"/>
          <p:cNvGrpSpPr/>
          <p:nvPr/>
        </p:nvGrpSpPr>
        <p:grpSpPr>
          <a:xfrm>
            <a:off x="214274" y="196910"/>
            <a:ext cx="2266904" cy="2238004"/>
            <a:chOff x="812916" y="860267"/>
            <a:chExt cx="1395619" cy="1377827"/>
          </a:xfrm>
        </p:grpSpPr>
        <p:sp>
          <p:nvSpPr>
            <p:cNvPr id="1821" name="Google Shape;1821;p40"/>
            <p:cNvSpPr/>
            <p:nvPr/>
          </p:nvSpPr>
          <p:spPr>
            <a:xfrm>
              <a:off x="2145380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1"/>
                    <a:pt x="26685" y="53371"/>
                  </a:cubicBez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40"/>
            <p:cNvSpPr/>
            <p:nvPr/>
          </p:nvSpPr>
          <p:spPr>
            <a:xfrm>
              <a:off x="1923304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1" y="53371"/>
                    <a:pt x="26685" y="53371"/>
                  </a:cubicBez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1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40"/>
            <p:cNvSpPr/>
            <p:nvPr/>
          </p:nvSpPr>
          <p:spPr>
            <a:xfrm>
              <a:off x="1701228" y="860267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6" y="26685"/>
                  </a:moveTo>
                  <a:cubicBezTo>
                    <a:pt x="53366" y="41424"/>
                    <a:pt x="41420" y="53371"/>
                    <a:pt x="26685" y="53371"/>
                  </a:cubicBez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40"/>
            <p:cNvSpPr/>
            <p:nvPr/>
          </p:nvSpPr>
          <p:spPr>
            <a:xfrm>
              <a:off x="1479148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1"/>
                    <a:pt x="26685" y="53371"/>
                  </a:cubicBez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40"/>
            <p:cNvSpPr/>
            <p:nvPr/>
          </p:nvSpPr>
          <p:spPr>
            <a:xfrm>
              <a:off x="1257072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0" y="26685"/>
                  </a:moveTo>
                  <a:cubicBezTo>
                    <a:pt x="53370" y="41424"/>
                    <a:pt x="41424" y="53371"/>
                    <a:pt x="26685" y="53371"/>
                  </a:cubicBez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40"/>
            <p:cNvSpPr/>
            <p:nvPr/>
          </p:nvSpPr>
          <p:spPr>
            <a:xfrm>
              <a:off x="1034996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0" y="26685"/>
                  </a:moveTo>
                  <a:cubicBezTo>
                    <a:pt x="53370" y="41424"/>
                    <a:pt x="41420" y="53371"/>
                    <a:pt x="26685" y="53371"/>
                  </a:cubicBez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40"/>
            <p:cNvSpPr/>
            <p:nvPr/>
          </p:nvSpPr>
          <p:spPr>
            <a:xfrm>
              <a:off x="812916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0" y="26685"/>
                  </a:moveTo>
                  <a:cubicBezTo>
                    <a:pt x="53370" y="41424"/>
                    <a:pt x="41424" y="53371"/>
                    <a:pt x="26685" y="53371"/>
                  </a:cubicBez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40"/>
            <p:cNvSpPr/>
            <p:nvPr/>
          </p:nvSpPr>
          <p:spPr>
            <a:xfrm>
              <a:off x="813806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5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40"/>
            <p:cNvSpPr/>
            <p:nvPr/>
          </p:nvSpPr>
          <p:spPr>
            <a:xfrm>
              <a:off x="813806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40"/>
            <p:cNvSpPr/>
            <p:nvPr/>
          </p:nvSpPr>
          <p:spPr>
            <a:xfrm>
              <a:off x="813806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40"/>
            <p:cNvSpPr/>
            <p:nvPr/>
          </p:nvSpPr>
          <p:spPr>
            <a:xfrm>
              <a:off x="813806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40"/>
            <p:cNvSpPr/>
            <p:nvPr/>
          </p:nvSpPr>
          <p:spPr>
            <a:xfrm>
              <a:off x="813806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40"/>
            <p:cNvSpPr/>
            <p:nvPr/>
          </p:nvSpPr>
          <p:spPr>
            <a:xfrm>
              <a:off x="813806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40"/>
            <p:cNvSpPr/>
            <p:nvPr/>
          </p:nvSpPr>
          <p:spPr>
            <a:xfrm>
              <a:off x="1037368" y="2184724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5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40"/>
            <p:cNvSpPr/>
            <p:nvPr/>
          </p:nvSpPr>
          <p:spPr>
            <a:xfrm>
              <a:off x="1037368" y="196264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40"/>
            <p:cNvSpPr/>
            <p:nvPr/>
          </p:nvSpPr>
          <p:spPr>
            <a:xfrm>
              <a:off x="1037368" y="174057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40"/>
            <p:cNvSpPr/>
            <p:nvPr/>
          </p:nvSpPr>
          <p:spPr>
            <a:xfrm>
              <a:off x="1037368" y="151849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40"/>
            <p:cNvSpPr/>
            <p:nvPr/>
          </p:nvSpPr>
          <p:spPr>
            <a:xfrm>
              <a:off x="1037368" y="129641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40"/>
            <p:cNvSpPr/>
            <p:nvPr/>
          </p:nvSpPr>
          <p:spPr>
            <a:xfrm>
              <a:off x="1037368" y="107433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40"/>
            <p:cNvSpPr/>
            <p:nvPr/>
          </p:nvSpPr>
          <p:spPr>
            <a:xfrm>
              <a:off x="1260926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5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40"/>
            <p:cNvSpPr/>
            <p:nvPr/>
          </p:nvSpPr>
          <p:spPr>
            <a:xfrm>
              <a:off x="1260926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40"/>
            <p:cNvSpPr/>
            <p:nvPr/>
          </p:nvSpPr>
          <p:spPr>
            <a:xfrm>
              <a:off x="1260926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40"/>
            <p:cNvSpPr/>
            <p:nvPr/>
          </p:nvSpPr>
          <p:spPr>
            <a:xfrm>
              <a:off x="1260926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40"/>
            <p:cNvSpPr/>
            <p:nvPr/>
          </p:nvSpPr>
          <p:spPr>
            <a:xfrm>
              <a:off x="1260926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40"/>
            <p:cNvSpPr/>
            <p:nvPr/>
          </p:nvSpPr>
          <p:spPr>
            <a:xfrm>
              <a:off x="1260926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40"/>
            <p:cNvSpPr/>
            <p:nvPr/>
          </p:nvSpPr>
          <p:spPr>
            <a:xfrm>
              <a:off x="1484487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1" y="11950"/>
                    <a:pt x="53371" y="26685"/>
                  </a:cubicBezTo>
                  <a:cubicBezTo>
                    <a:pt x="53371" y="41425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40"/>
            <p:cNvSpPr/>
            <p:nvPr/>
          </p:nvSpPr>
          <p:spPr>
            <a:xfrm>
              <a:off x="1484487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ubicBezTo>
                    <a:pt x="53371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40"/>
            <p:cNvSpPr/>
            <p:nvPr/>
          </p:nvSpPr>
          <p:spPr>
            <a:xfrm>
              <a:off x="1484487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ubicBezTo>
                    <a:pt x="53371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40"/>
            <p:cNvSpPr/>
            <p:nvPr/>
          </p:nvSpPr>
          <p:spPr>
            <a:xfrm>
              <a:off x="1484487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1" y="11950"/>
                    <a:pt x="53371" y="26685"/>
                  </a:cubicBezTo>
                  <a:cubicBezTo>
                    <a:pt x="53371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40"/>
            <p:cNvSpPr/>
            <p:nvPr/>
          </p:nvSpPr>
          <p:spPr>
            <a:xfrm>
              <a:off x="1484487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ubicBezTo>
                    <a:pt x="53371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40"/>
            <p:cNvSpPr/>
            <p:nvPr/>
          </p:nvSpPr>
          <p:spPr>
            <a:xfrm>
              <a:off x="1484487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ubicBezTo>
                    <a:pt x="53371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40"/>
            <p:cNvSpPr/>
            <p:nvPr/>
          </p:nvSpPr>
          <p:spPr>
            <a:xfrm>
              <a:off x="1708045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5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5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40"/>
            <p:cNvSpPr/>
            <p:nvPr/>
          </p:nvSpPr>
          <p:spPr>
            <a:xfrm>
              <a:off x="1708045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40"/>
            <p:cNvSpPr/>
            <p:nvPr/>
          </p:nvSpPr>
          <p:spPr>
            <a:xfrm>
              <a:off x="1708045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40"/>
            <p:cNvSpPr/>
            <p:nvPr/>
          </p:nvSpPr>
          <p:spPr>
            <a:xfrm>
              <a:off x="1708045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40"/>
            <p:cNvSpPr/>
            <p:nvPr/>
          </p:nvSpPr>
          <p:spPr>
            <a:xfrm>
              <a:off x="1708045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40"/>
            <p:cNvSpPr/>
            <p:nvPr/>
          </p:nvSpPr>
          <p:spPr>
            <a:xfrm>
              <a:off x="1708045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40"/>
            <p:cNvSpPr/>
            <p:nvPr/>
          </p:nvSpPr>
          <p:spPr>
            <a:xfrm>
              <a:off x="1931607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5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40"/>
            <p:cNvSpPr/>
            <p:nvPr/>
          </p:nvSpPr>
          <p:spPr>
            <a:xfrm>
              <a:off x="1931607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40"/>
            <p:cNvSpPr/>
            <p:nvPr/>
          </p:nvSpPr>
          <p:spPr>
            <a:xfrm>
              <a:off x="1931607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40"/>
            <p:cNvSpPr/>
            <p:nvPr/>
          </p:nvSpPr>
          <p:spPr>
            <a:xfrm>
              <a:off x="1931607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40"/>
            <p:cNvSpPr/>
            <p:nvPr/>
          </p:nvSpPr>
          <p:spPr>
            <a:xfrm>
              <a:off x="1931607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40"/>
            <p:cNvSpPr/>
            <p:nvPr/>
          </p:nvSpPr>
          <p:spPr>
            <a:xfrm>
              <a:off x="1931607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40"/>
            <p:cNvSpPr/>
            <p:nvPr/>
          </p:nvSpPr>
          <p:spPr>
            <a:xfrm>
              <a:off x="2155165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5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5" y="0"/>
                    <a:pt x="53371" y="11950"/>
                    <a:pt x="53371" y="26685"/>
                  </a:cubicBezTo>
                  <a:cubicBezTo>
                    <a:pt x="53371" y="41425"/>
                    <a:pt x="41425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40"/>
            <p:cNvSpPr/>
            <p:nvPr/>
          </p:nvSpPr>
          <p:spPr>
            <a:xfrm>
              <a:off x="2155165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ubicBezTo>
                    <a:pt x="53371" y="41424"/>
                    <a:pt x="41425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40"/>
            <p:cNvSpPr/>
            <p:nvPr/>
          </p:nvSpPr>
          <p:spPr>
            <a:xfrm>
              <a:off x="2155165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ubicBezTo>
                    <a:pt x="53371" y="41420"/>
                    <a:pt x="41425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40"/>
            <p:cNvSpPr/>
            <p:nvPr/>
          </p:nvSpPr>
          <p:spPr>
            <a:xfrm>
              <a:off x="2155165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5" y="0"/>
                    <a:pt x="53371" y="11950"/>
                    <a:pt x="53371" y="26685"/>
                  </a:cubicBezTo>
                  <a:cubicBezTo>
                    <a:pt x="53371" y="41424"/>
                    <a:pt x="41425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40"/>
            <p:cNvSpPr/>
            <p:nvPr/>
          </p:nvSpPr>
          <p:spPr>
            <a:xfrm>
              <a:off x="2155165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ubicBezTo>
                    <a:pt x="53371" y="41424"/>
                    <a:pt x="41425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40"/>
            <p:cNvSpPr/>
            <p:nvPr/>
          </p:nvSpPr>
          <p:spPr>
            <a:xfrm>
              <a:off x="2155165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ubicBezTo>
                    <a:pt x="53371" y="41420"/>
                    <a:pt x="41425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70" name="Google Shape;1870;p40"/>
          <p:cNvGrpSpPr/>
          <p:nvPr/>
        </p:nvGrpSpPr>
        <p:grpSpPr>
          <a:xfrm>
            <a:off x="10275524" y="3550843"/>
            <a:ext cx="1470261" cy="1470319"/>
            <a:chOff x="3519724" y="-159776"/>
            <a:chExt cx="1633623" cy="1633869"/>
          </a:xfrm>
        </p:grpSpPr>
        <p:sp>
          <p:nvSpPr>
            <p:cNvPr id="1871" name="Google Shape;1871;p40"/>
            <p:cNvSpPr/>
            <p:nvPr/>
          </p:nvSpPr>
          <p:spPr>
            <a:xfrm>
              <a:off x="3519724" y="-159776"/>
              <a:ext cx="1633622" cy="1633867"/>
            </a:xfrm>
            <a:custGeom>
              <a:avLst/>
              <a:gdLst/>
              <a:ahLst/>
              <a:cxnLst/>
              <a:rect l="l" t="t" r="r" b="b"/>
              <a:pathLst>
                <a:path w="834545" h="834669" extrusionOk="0">
                  <a:moveTo>
                    <a:pt x="417208" y="0"/>
                  </a:moveTo>
                  <a:cubicBezTo>
                    <a:pt x="186752" y="0"/>
                    <a:pt x="0" y="186874"/>
                    <a:pt x="0" y="417333"/>
                  </a:cubicBezTo>
                  <a:cubicBezTo>
                    <a:pt x="0" y="647793"/>
                    <a:pt x="186752" y="834671"/>
                    <a:pt x="417208" y="834671"/>
                  </a:cubicBezTo>
                  <a:cubicBezTo>
                    <a:pt x="647668" y="834671"/>
                    <a:pt x="834545" y="647793"/>
                    <a:pt x="834545" y="417333"/>
                  </a:cubicBezTo>
                  <a:cubicBezTo>
                    <a:pt x="834545" y="186874"/>
                    <a:pt x="647668" y="0"/>
                    <a:pt x="417208" y="0"/>
                  </a:cubicBezTo>
                  <a:close/>
                  <a:moveTo>
                    <a:pt x="417208" y="211515"/>
                  </a:moveTo>
                  <a:cubicBezTo>
                    <a:pt x="530871" y="211515"/>
                    <a:pt x="623031" y="303674"/>
                    <a:pt x="623031" y="417333"/>
                  </a:cubicBezTo>
                  <a:cubicBezTo>
                    <a:pt x="623031" y="530997"/>
                    <a:pt x="530871" y="623156"/>
                    <a:pt x="417208" y="623156"/>
                  </a:cubicBezTo>
                  <a:cubicBezTo>
                    <a:pt x="303549" y="623156"/>
                    <a:pt x="211389" y="530997"/>
                    <a:pt x="211389" y="417333"/>
                  </a:cubicBezTo>
                  <a:cubicBezTo>
                    <a:pt x="211389" y="303674"/>
                    <a:pt x="303549" y="211515"/>
                    <a:pt x="417208" y="2115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72" name="Google Shape;1872;p40"/>
            <p:cNvPicPr preferRelativeResize="0"/>
            <p:nvPr/>
          </p:nvPicPr>
          <p:blipFill>
            <a:blip r:embed="rId3">
              <a:alphaModFix amt="20000"/>
            </a:blip>
            <a:srcRect t="57607" r="76435" b="29021"/>
            <a:stretch>
              <a:fillRect/>
            </a:stretch>
          </p:blipFill>
          <p:spPr>
            <a:xfrm rot="5400000">
              <a:off x="3524425" y="-154828"/>
              <a:ext cx="1624221" cy="1633622"/>
            </a:xfrm>
            <a:custGeom>
              <a:avLst/>
              <a:gdLst/>
              <a:ahLst/>
              <a:cxnLst/>
              <a:rect l="l" t="t" r="r" b="b"/>
              <a:pathLst>
                <a:path w="1624221" h="1633622" extrusionOk="0">
                  <a:moveTo>
                    <a:pt x="404393" y="816937"/>
                  </a:moveTo>
                  <a:cubicBezTo>
                    <a:pt x="404393" y="1039425"/>
                    <a:pt x="584794" y="1219828"/>
                    <a:pt x="807282" y="1219828"/>
                  </a:cubicBezTo>
                  <a:cubicBezTo>
                    <a:pt x="1029779" y="1219828"/>
                    <a:pt x="1210180" y="1039425"/>
                    <a:pt x="1210180" y="816937"/>
                  </a:cubicBezTo>
                  <a:cubicBezTo>
                    <a:pt x="1210180" y="594442"/>
                    <a:pt x="1029779" y="414039"/>
                    <a:pt x="807282" y="414039"/>
                  </a:cubicBezTo>
                  <a:cubicBezTo>
                    <a:pt x="584794" y="414039"/>
                    <a:pt x="404393" y="594442"/>
                    <a:pt x="404393" y="816937"/>
                  </a:cubicBezTo>
                  <a:close/>
                  <a:moveTo>
                    <a:pt x="0" y="936017"/>
                  </a:moveTo>
                  <a:lnTo>
                    <a:pt x="0" y="697849"/>
                  </a:lnTo>
                  <a:lnTo>
                    <a:pt x="6951" y="652312"/>
                  </a:lnTo>
                  <a:cubicBezTo>
                    <a:pt x="83137" y="280075"/>
                    <a:pt x="412549" y="0"/>
                    <a:pt x="807282" y="0"/>
                  </a:cubicBezTo>
                  <a:cubicBezTo>
                    <a:pt x="1258407" y="0"/>
                    <a:pt x="1624221" y="365812"/>
                    <a:pt x="1624221" y="816937"/>
                  </a:cubicBezTo>
                  <a:cubicBezTo>
                    <a:pt x="1624221" y="1268055"/>
                    <a:pt x="1258407" y="1633622"/>
                    <a:pt x="807282" y="1633622"/>
                  </a:cubicBezTo>
                  <a:cubicBezTo>
                    <a:pt x="412548" y="1633622"/>
                    <a:pt x="83137" y="1353735"/>
                    <a:pt x="6951" y="981549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873" name="Google Shape;1873;p40"/>
          <p:cNvGrpSpPr/>
          <p:nvPr/>
        </p:nvGrpSpPr>
        <p:grpSpPr>
          <a:xfrm>
            <a:off x="0" y="1099643"/>
            <a:ext cx="7320635" cy="2088316"/>
            <a:chOff x="0" y="1381925"/>
            <a:chExt cx="9312600" cy="3836700"/>
          </a:xfrm>
        </p:grpSpPr>
        <p:sp>
          <p:nvSpPr>
            <p:cNvPr id="1874" name="Google Shape;1874;p40"/>
            <p:cNvSpPr/>
            <p:nvPr/>
          </p:nvSpPr>
          <p:spPr>
            <a:xfrm>
              <a:off x="0" y="1381925"/>
              <a:ext cx="9312600" cy="3836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875" name="Google Shape;1875;p40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2737950" y="-1356025"/>
              <a:ext cx="3836700" cy="9312600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aphicFrame>
        <p:nvGraphicFramePr>
          <p:cNvPr id="16" name="Рисунок 15"/>
          <p:cNvGraphicFramePr>
            <a:graphicFrameLocks noGrp="1"/>
          </p:cNvGraphicFramePr>
          <p:nvPr>
            <p:ph type="pic" idx="2"/>
            <p:extLst>
              <p:ext uri="{D42A27DB-BD31-4B8C-83A1-F6EECF244321}">
                <p14:mod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149851236"/>
              </p:ext>
            </p:extLst>
          </p:nvPr>
        </p:nvGraphicFramePr>
        <p:xfrm>
          <a:off x="574999" y="1433295"/>
          <a:ext cx="5598964" cy="433819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476624">
                  <a:extLst>
                    <a:ext uri="{9D8B030D-6E8A-4147-A177-3AD203B41FA5}">
                      <a16:col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val="20000"/>
                    </a:ext>
                  </a:extLst>
                </a:gridCol>
                <a:gridCol w="2521013">
                  <a:extLst>
                    <a:ext uri="{9D8B030D-6E8A-4147-A177-3AD203B41FA5}">
                      <a16:col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val="20001"/>
                    </a:ext>
                  </a:extLst>
                </a:gridCol>
                <a:gridCol w="1601327">
                  <a:extLst>
                    <a:ext uri="{9D8B030D-6E8A-4147-A177-3AD203B41FA5}">
                      <a16:col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val="20002"/>
                    </a:ext>
                  </a:extLst>
                </a:gridCol>
              </a:tblGrid>
              <a:tr h="341045"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Этап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Описание действий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Примерный вопрос ученику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extLst>
                  <a:ext uri="{0D108BD9-81ED-4DB2-BD59-A6C34878D82A}">
                    <a16:row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val="10000"/>
                  </a:ext>
                </a:extLst>
              </a:tr>
              <a:tr h="466893"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1. Чтение и анализ условия задачи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Внимательно прочитайте условие, выделите ключевые слова и понятия, обратите внимание на искомые величины.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Что дано? Что нужно найти?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extLst>
                  <a:ext uri="{0D108BD9-81ED-4DB2-BD59-A6C34878D82A}">
                    <a16:row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val="10001"/>
                  </a:ext>
                </a:extLst>
              </a:tr>
              <a:tr h="478192"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2. Построение чертежа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Нарисуйте схему или чертёж (если он не дан), обозначьте все известные и неизвестные элементы задачи.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Все ли элементы на чертеже?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extLst>
                  <a:ext uri="{0D108BD9-81ED-4DB2-BD59-A6C34878D82A}">
                    <a16:row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val="10002"/>
                  </a:ext>
                </a:extLst>
              </a:tr>
              <a:tr h="311864"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3. Обозначение известных данных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Запишите все известные величины и данные задачи. Обозначьте их на чертеже.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Какой информации не хватает?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extLst>
                  <a:ext uri="{0D108BD9-81ED-4DB2-BD59-A6C34878D82A}">
                    <a16:row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val="10003"/>
                  </a:ext>
                </a:extLst>
              </a:tr>
              <a:tr h="291073"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4. Определение искомого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Запишите, что требуется найти в задаче.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Что нужно вычислить?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extLst>
                  <a:ext uri="{0D108BD9-81ED-4DB2-BD59-A6C34878D82A}">
                    <a16:row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val="10004"/>
                  </a:ext>
                </a:extLst>
              </a:tr>
              <a:tr h="511568"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5. Выбор формул и теорем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Определите, какие теоремы, формулы и свойства могут помочь решить задачу.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Какие формулы можно применить?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extLst>
                  <a:ext uri="{0D108BD9-81ED-4DB2-BD59-A6C34878D82A}">
                    <a16:row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val="10005"/>
                  </a:ext>
                </a:extLst>
              </a:tr>
              <a:tr h="372048"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6. Анализ решения (план решения)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Составьте план решения: какие шаги нужно сделать, чтобы прийти к ответу.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В каком порядке решать?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extLst>
                  <a:ext uri="{0D108BD9-81ED-4DB2-BD59-A6C34878D82A}">
                    <a16:row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val="10006"/>
                  </a:ext>
                </a:extLst>
              </a:tr>
              <a:tr h="511568"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7. Пошаговое выполнение вычислений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Выполняйте вычисления последовательно, записывайте каждый шаг.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Результат каждого шага?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extLst>
                  <a:ext uri="{0D108BD9-81ED-4DB2-BD59-A6C34878D82A}">
                    <a16:row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val="10007"/>
                  </a:ext>
                </a:extLst>
              </a:tr>
              <a:tr h="266124"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8. Подстановка численных значений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Если есть численные данные, подставьте их в формулы и решите.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Все ли данные использованы?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extLst>
                  <a:ext uri="{0D108BD9-81ED-4DB2-BD59-A6C34878D82A}">
                    <a16:row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val="10008"/>
                  </a:ext>
                </a:extLst>
              </a:tr>
              <a:tr h="438579"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9. Оценка и проверка результата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Проверьте, соответствует ли результат условию задачи, правильны ли ваши вычисления.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Логичен ли ответ?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extLst>
                  <a:ext uri="{0D108BD9-81ED-4DB2-BD59-A6C34878D82A}">
                    <a16:row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val="10009"/>
                  </a:ext>
                </a:extLst>
              </a:tr>
              <a:tr h="341045"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10. Запись ответа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Запишите итоговый ответ с указанием единиц измерения.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В правильной форме ответ?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160" marR="62160" marT="0" marB="0"/>
                </a:tc>
                <a:extLst>
                  <a:ext uri="{0D108BD9-81ED-4DB2-BD59-A6C34878D82A}">
                    <a16:rowId xmlns:a16="http://schemas.microsoft.com/office/drawing/2014/main" xmlns="" xmlns:p159="http://schemas.microsoft.com/office/powerpoint/2015/09/main" xmlns:p15="http://schemas.microsoft.com/office/powerpoint/2012/main" xmlns:a14="http://schemas.microsoft.com/office/drawing/2010/main" xmlns:p14="http://schemas.microsoft.com/office/powerpoint/2010/main" val="10010"/>
                  </a:ext>
                </a:extLst>
              </a:tr>
            </a:tbl>
          </a:graphicData>
        </a:graphic>
      </p:graphicFrame>
      <p:sp>
        <p:nvSpPr>
          <p:cNvPr id="1876" name="Google Shape;1876;p40"/>
          <p:cNvSpPr txBox="1">
            <a:spLocks noGrp="1"/>
          </p:cNvSpPr>
          <p:nvPr>
            <p:ph type="title"/>
          </p:nvPr>
        </p:nvSpPr>
        <p:spPr>
          <a:xfrm>
            <a:off x="438151" y="125791"/>
            <a:ext cx="11751756" cy="87492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buSzPts val="990"/>
            </a:pPr>
            <a:r>
              <a:rPr lang="ru-RU" sz="3600" b="1" smtClean="0">
                <a:latin typeface="+mj-lt"/>
              </a:rPr>
              <a:t/>
            </a:r>
            <a:br>
              <a:rPr lang="ru-RU" sz="3600" b="1" smtClean="0">
                <a:latin typeface="+mj-lt"/>
              </a:rPr>
            </a:br>
            <a:r>
              <a:rPr lang="ru-RU" sz="3600" b="1" smtClean="0">
                <a:latin typeface="+mj-lt"/>
              </a:rPr>
              <a:t/>
            </a:r>
            <a:br>
              <a:rPr lang="ru-RU" sz="3600" b="1" smtClean="0">
                <a:latin typeface="+mj-lt"/>
              </a:rPr>
            </a:br>
            <a:r>
              <a:rPr lang="ru-RU" sz="3600" b="1">
                <a:solidFill>
                  <a:schemeClr val="tx1"/>
                </a:solidFill>
                <a:latin typeface="+mj-lt"/>
              </a:rPr>
              <a:t>А</a:t>
            </a:r>
            <a:r>
              <a:rPr lang="ru-RU" sz="3600" b="1" smtClean="0">
                <a:solidFill>
                  <a:schemeClr val="tx1"/>
                </a:solidFill>
                <a:latin typeface="+mj-lt"/>
              </a:rPr>
              <a:t>лгоритм решения задач </a:t>
            </a:r>
            <a:r>
              <a:rPr lang="ru-RU" sz="3600" b="1">
                <a:solidFill>
                  <a:schemeClr val="tx1"/>
                </a:solidFill>
                <a:latin typeface="+mj-lt"/>
              </a:rPr>
              <a:t>по геометрии и стереометрии</a:t>
            </a:r>
            <a:br>
              <a:rPr lang="ru-RU" sz="3600" b="1">
                <a:solidFill>
                  <a:schemeClr val="tx1"/>
                </a:solidFill>
                <a:latin typeface="+mj-lt"/>
              </a:rPr>
            </a:br>
            <a:r>
              <a:rPr lang="ru-RU" sz="5000"/>
              <a:t> </a:t>
            </a:r>
            <a:endParaRPr sz="5000"/>
          </a:p>
        </p:txBody>
      </p:sp>
      <p:grpSp>
        <p:nvGrpSpPr>
          <p:cNvPr id="1885" name="Google Shape;1885;p40"/>
          <p:cNvGrpSpPr/>
          <p:nvPr/>
        </p:nvGrpSpPr>
        <p:grpSpPr>
          <a:xfrm rot="5400000">
            <a:off x="11166424" y="1503108"/>
            <a:ext cx="1372876" cy="674089"/>
            <a:chOff x="7673633" y="189975"/>
            <a:chExt cx="1525417" cy="750572"/>
          </a:xfrm>
        </p:grpSpPr>
        <p:sp>
          <p:nvSpPr>
            <p:cNvPr id="1886" name="Google Shape;1886;p40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87" name="Google Shape;1887;p40"/>
            <p:cNvPicPr preferRelativeResize="0"/>
            <p:nvPr/>
          </p:nvPicPr>
          <p:blipFill>
            <a:blip r:embed="rId3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635" y="1186259"/>
            <a:ext cx="4692576" cy="46925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20635" y="5886426"/>
            <a:ext cx="4712007" cy="523220"/>
          </a:xfrm>
          <a:prstGeom prst="rect">
            <a:avLst/>
          </a:prstGeom>
          <a:solidFill>
            <a:srgbClr val="A981C4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smtClean="0">
                <a:solidFill>
                  <a:schemeClr val="tx1"/>
                </a:solidFill>
                <a:latin typeface="+mj-lt"/>
              </a:rPr>
              <a:t>Использование </a:t>
            </a:r>
            <a:r>
              <a:rPr lang="ru-RU" b="1">
                <a:solidFill>
                  <a:schemeClr val="tx1"/>
                </a:solidFill>
                <a:latin typeface="+mj-lt"/>
              </a:rPr>
              <a:t>самостоятельно изготовленной модели для решения </a:t>
            </a:r>
            <a:r>
              <a:rPr lang="ru-RU" b="1" smtClean="0">
                <a:solidFill>
                  <a:schemeClr val="tx1"/>
                </a:solidFill>
                <a:latin typeface="+mj-lt"/>
              </a:rPr>
              <a:t>задачи</a:t>
            </a:r>
            <a:endParaRPr lang="ru-RU" b="1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2" name="Google Shape;1892;p41"/>
          <p:cNvGrpSpPr/>
          <p:nvPr/>
        </p:nvGrpSpPr>
        <p:grpSpPr>
          <a:xfrm>
            <a:off x="9733274" y="163085"/>
            <a:ext cx="2266904" cy="2238004"/>
            <a:chOff x="812916" y="860267"/>
            <a:chExt cx="1395619" cy="1377827"/>
          </a:xfrm>
        </p:grpSpPr>
        <p:sp>
          <p:nvSpPr>
            <p:cNvPr id="1893" name="Google Shape;1893;p41"/>
            <p:cNvSpPr/>
            <p:nvPr/>
          </p:nvSpPr>
          <p:spPr>
            <a:xfrm>
              <a:off x="2145380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5" y="53371"/>
                    <a:pt x="26685" y="53371"/>
                  </a:cubicBez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41"/>
            <p:cNvSpPr/>
            <p:nvPr/>
          </p:nvSpPr>
          <p:spPr>
            <a:xfrm>
              <a:off x="1923304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1" y="53371"/>
                    <a:pt x="26685" y="53371"/>
                  </a:cubicBez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1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41"/>
            <p:cNvSpPr/>
            <p:nvPr/>
          </p:nvSpPr>
          <p:spPr>
            <a:xfrm>
              <a:off x="1701228" y="860267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53366" y="26685"/>
                  </a:moveTo>
                  <a:cubicBezTo>
                    <a:pt x="53366" y="41424"/>
                    <a:pt x="41420" y="53371"/>
                    <a:pt x="26685" y="53371"/>
                  </a:cubicBez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41"/>
            <p:cNvSpPr/>
            <p:nvPr/>
          </p:nvSpPr>
          <p:spPr>
            <a:xfrm>
              <a:off x="1479148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1" y="26685"/>
                  </a:moveTo>
                  <a:cubicBezTo>
                    <a:pt x="53371" y="41424"/>
                    <a:pt x="41424" y="53371"/>
                    <a:pt x="26685" y="53371"/>
                  </a:cubicBez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1" y="11946"/>
                    <a:pt x="53371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41"/>
            <p:cNvSpPr/>
            <p:nvPr/>
          </p:nvSpPr>
          <p:spPr>
            <a:xfrm>
              <a:off x="1257072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0" y="26685"/>
                  </a:moveTo>
                  <a:cubicBezTo>
                    <a:pt x="53370" y="41424"/>
                    <a:pt x="41424" y="53371"/>
                    <a:pt x="26685" y="53371"/>
                  </a:cubicBez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41"/>
            <p:cNvSpPr/>
            <p:nvPr/>
          </p:nvSpPr>
          <p:spPr>
            <a:xfrm>
              <a:off x="1034996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0" y="26685"/>
                  </a:moveTo>
                  <a:cubicBezTo>
                    <a:pt x="53370" y="41424"/>
                    <a:pt x="41420" y="53371"/>
                    <a:pt x="26685" y="53371"/>
                  </a:cubicBezTo>
                  <a:cubicBezTo>
                    <a:pt x="11946" y="53371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41"/>
            <p:cNvSpPr/>
            <p:nvPr/>
          </p:nvSpPr>
          <p:spPr>
            <a:xfrm>
              <a:off x="812916" y="860267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53370" y="26685"/>
                  </a:moveTo>
                  <a:cubicBezTo>
                    <a:pt x="53370" y="41424"/>
                    <a:pt x="41424" y="53371"/>
                    <a:pt x="26685" y="53371"/>
                  </a:cubicBezTo>
                  <a:cubicBezTo>
                    <a:pt x="11950" y="53371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41"/>
            <p:cNvSpPr/>
            <p:nvPr/>
          </p:nvSpPr>
          <p:spPr>
            <a:xfrm>
              <a:off x="813806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5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41"/>
            <p:cNvSpPr/>
            <p:nvPr/>
          </p:nvSpPr>
          <p:spPr>
            <a:xfrm>
              <a:off x="813806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41"/>
            <p:cNvSpPr/>
            <p:nvPr/>
          </p:nvSpPr>
          <p:spPr>
            <a:xfrm>
              <a:off x="813806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41"/>
            <p:cNvSpPr/>
            <p:nvPr/>
          </p:nvSpPr>
          <p:spPr>
            <a:xfrm>
              <a:off x="813806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41"/>
            <p:cNvSpPr/>
            <p:nvPr/>
          </p:nvSpPr>
          <p:spPr>
            <a:xfrm>
              <a:off x="813806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41"/>
            <p:cNvSpPr/>
            <p:nvPr/>
          </p:nvSpPr>
          <p:spPr>
            <a:xfrm>
              <a:off x="813806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41"/>
            <p:cNvSpPr/>
            <p:nvPr/>
          </p:nvSpPr>
          <p:spPr>
            <a:xfrm>
              <a:off x="1037368" y="2184724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5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41"/>
            <p:cNvSpPr/>
            <p:nvPr/>
          </p:nvSpPr>
          <p:spPr>
            <a:xfrm>
              <a:off x="1037368" y="1962648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41"/>
            <p:cNvSpPr/>
            <p:nvPr/>
          </p:nvSpPr>
          <p:spPr>
            <a:xfrm>
              <a:off x="1037368" y="174057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41"/>
            <p:cNvSpPr/>
            <p:nvPr/>
          </p:nvSpPr>
          <p:spPr>
            <a:xfrm>
              <a:off x="1037368" y="1518492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66" y="11950"/>
                    <a:pt x="53366" y="26685"/>
                  </a:cubicBezTo>
                  <a:cubicBezTo>
                    <a:pt x="53366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41"/>
            <p:cNvSpPr/>
            <p:nvPr/>
          </p:nvSpPr>
          <p:spPr>
            <a:xfrm>
              <a:off x="1037368" y="1296416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41"/>
            <p:cNvSpPr/>
            <p:nvPr/>
          </p:nvSpPr>
          <p:spPr>
            <a:xfrm>
              <a:off x="1037368" y="1074339"/>
              <a:ext cx="53366" cy="53370"/>
            </a:xfrm>
            <a:custGeom>
              <a:avLst/>
              <a:gdLst/>
              <a:ahLst/>
              <a:cxnLst/>
              <a:rect l="l" t="t" r="r" b="b"/>
              <a:pathLst>
                <a:path w="53366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66" y="11946"/>
                    <a:pt x="53366" y="26685"/>
                  </a:cubicBezTo>
                  <a:cubicBezTo>
                    <a:pt x="53366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41"/>
            <p:cNvSpPr/>
            <p:nvPr/>
          </p:nvSpPr>
          <p:spPr>
            <a:xfrm>
              <a:off x="1260926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5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41"/>
            <p:cNvSpPr/>
            <p:nvPr/>
          </p:nvSpPr>
          <p:spPr>
            <a:xfrm>
              <a:off x="1260926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41"/>
            <p:cNvSpPr/>
            <p:nvPr/>
          </p:nvSpPr>
          <p:spPr>
            <a:xfrm>
              <a:off x="1260926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41"/>
            <p:cNvSpPr/>
            <p:nvPr/>
          </p:nvSpPr>
          <p:spPr>
            <a:xfrm>
              <a:off x="1260926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41"/>
            <p:cNvSpPr/>
            <p:nvPr/>
          </p:nvSpPr>
          <p:spPr>
            <a:xfrm>
              <a:off x="1260926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41"/>
            <p:cNvSpPr/>
            <p:nvPr/>
          </p:nvSpPr>
          <p:spPr>
            <a:xfrm>
              <a:off x="1260926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41"/>
            <p:cNvSpPr/>
            <p:nvPr/>
          </p:nvSpPr>
          <p:spPr>
            <a:xfrm>
              <a:off x="1484487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1" y="11950"/>
                    <a:pt x="53371" y="26685"/>
                  </a:cubicBezTo>
                  <a:cubicBezTo>
                    <a:pt x="53371" y="41425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41"/>
            <p:cNvSpPr/>
            <p:nvPr/>
          </p:nvSpPr>
          <p:spPr>
            <a:xfrm>
              <a:off x="1484487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ubicBezTo>
                    <a:pt x="53371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41"/>
            <p:cNvSpPr/>
            <p:nvPr/>
          </p:nvSpPr>
          <p:spPr>
            <a:xfrm>
              <a:off x="1484487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ubicBezTo>
                    <a:pt x="53371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41"/>
            <p:cNvSpPr/>
            <p:nvPr/>
          </p:nvSpPr>
          <p:spPr>
            <a:xfrm>
              <a:off x="1484487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1" y="11950"/>
                    <a:pt x="53371" y="26685"/>
                  </a:cubicBezTo>
                  <a:cubicBezTo>
                    <a:pt x="53371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41"/>
            <p:cNvSpPr/>
            <p:nvPr/>
          </p:nvSpPr>
          <p:spPr>
            <a:xfrm>
              <a:off x="1484487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ubicBezTo>
                    <a:pt x="53371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41"/>
            <p:cNvSpPr/>
            <p:nvPr/>
          </p:nvSpPr>
          <p:spPr>
            <a:xfrm>
              <a:off x="1484487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1" y="11946"/>
                    <a:pt x="53371" y="26685"/>
                  </a:cubicBezTo>
                  <a:cubicBezTo>
                    <a:pt x="53371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41"/>
            <p:cNvSpPr/>
            <p:nvPr/>
          </p:nvSpPr>
          <p:spPr>
            <a:xfrm>
              <a:off x="1708045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5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5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41"/>
            <p:cNvSpPr/>
            <p:nvPr/>
          </p:nvSpPr>
          <p:spPr>
            <a:xfrm>
              <a:off x="1708045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41"/>
            <p:cNvSpPr/>
            <p:nvPr/>
          </p:nvSpPr>
          <p:spPr>
            <a:xfrm>
              <a:off x="1708045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41"/>
            <p:cNvSpPr/>
            <p:nvPr/>
          </p:nvSpPr>
          <p:spPr>
            <a:xfrm>
              <a:off x="1708045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4" y="0"/>
                    <a:pt x="53370" y="11950"/>
                    <a:pt x="53370" y="26685"/>
                  </a:cubicBezTo>
                  <a:cubicBezTo>
                    <a:pt x="53370" y="41424"/>
                    <a:pt x="41424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41"/>
            <p:cNvSpPr/>
            <p:nvPr/>
          </p:nvSpPr>
          <p:spPr>
            <a:xfrm>
              <a:off x="1708045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4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41"/>
            <p:cNvSpPr/>
            <p:nvPr/>
          </p:nvSpPr>
          <p:spPr>
            <a:xfrm>
              <a:off x="1708045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4" y="0"/>
                    <a:pt x="53370" y="11946"/>
                    <a:pt x="53370" y="26685"/>
                  </a:cubicBezTo>
                  <a:cubicBezTo>
                    <a:pt x="53370" y="41420"/>
                    <a:pt x="41424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41"/>
            <p:cNvSpPr/>
            <p:nvPr/>
          </p:nvSpPr>
          <p:spPr>
            <a:xfrm>
              <a:off x="1931607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5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5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1"/>
            <p:cNvSpPr/>
            <p:nvPr/>
          </p:nvSpPr>
          <p:spPr>
            <a:xfrm>
              <a:off x="1931607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41"/>
            <p:cNvSpPr/>
            <p:nvPr/>
          </p:nvSpPr>
          <p:spPr>
            <a:xfrm>
              <a:off x="1931607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41"/>
            <p:cNvSpPr/>
            <p:nvPr/>
          </p:nvSpPr>
          <p:spPr>
            <a:xfrm>
              <a:off x="1931607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46" y="53371"/>
                    <a:pt x="0" y="41424"/>
                    <a:pt x="0" y="26685"/>
                  </a:cubicBezTo>
                  <a:cubicBezTo>
                    <a:pt x="0" y="11950"/>
                    <a:pt x="11946" y="0"/>
                    <a:pt x="26685" y="0"/>
                  </a:cubicBezTo>
                  <a:cubicBezTo>
                    <a:pt x="41420" y="0"/>
                    <a:pt x="53370" y="11950"/>
                    <a:pt x="53370" y="26685"/>
                  </a:cubicBezTo>
                  <a:cubicBezTo>
                    <a:pt x="53370" y="41424"/>
                    <a:pt x="41420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41"/>
            <p:cNvSpPr/>
            <p:nvPr/>
          </p:nvSpPr>
          <p:spPr>
            <a:xfrm>
              <a:off x="1931607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4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4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1"/>
            <p:cNvSpPr/>
            <p:nvPr/>
          </p:nvSpPr>
          <p:spPr>
            <a:xfrm>
              <a:off x="1931607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46" y="53370"/>
                    <a:pt x="0" y="41420"/>
                    <a:pt x="0" y="26685"/>
                  </a:cubicBezTo>
                  <a:cubicBezTo>
                    <a:pt x="0" y="11946"/>
                    <a:pt x="11946" y="0"/>
                    <a:pt x="26685" y="0"/>
                  </a:cubicBezTo>
                  <a:cubicBezTo>
                    <a:pt x="41420" y="0"/>
                    <a:pt x="53370" y="11946"/>
                    <a:pt x="53370" y="26685"/>
                  </a:cubicBezTo>
                  <a:cubicBezTo>
                    <a:pt x="53370" y="41420"/>
                    <a:pt x="41420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41"/>
            <p:cNvSpPr/>
            <p:nvPr/>
          </p:nvSpPr>
          <p:spPr>
            <a:xfrm>
              <a:off x="2155165" y="2184724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5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5" y="0"/>
                    <a:pt x="53371" y="11950"/>
                    <a:pt x="53371" y="26685"/>
                  </a:cubicBezTo>
                  <a:cubicBezTo>
                    <a:pt x="53371" y="41425"/>
                    <a:pt x="41425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41"/>
            <p:cNvSpPr/>
            <p:nvPr/>
          </p:nvSpPr>
          <p:spPr>
            <a:xfrm>
              <a:off x="2155165" y="1962648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ubicBezTo>
                    <a:pt x="53371" y="41424"/>
                    <a:pt x="41425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41"/>
            <p:cNvSpPr/>
            <p:nvPr/>
          </p:nvSpPr>
          <p:spPr>
            <a:xfrm>
              <a:off x="2155165" y="174057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ubicBezTo>
                    <a:pt x="53371" y="41420"/>
                    <a:pt x="41425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1"/>
            <p:cNvSpPr/>
            <p:nvPr/>
          </p:nvSpPr>
          <p:spPr>
            <a:xfrm>
              <a:off x="2155165" y="1518492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1"/>
                  </a:moveTo>
                  <a:cubicBezTo>
                    <a:pt x="11950" y="53371"/>
                    <a:pt x="0" y="41424"/>
                    <a:pt x="0" y="26685"/>
                  </a:cubicBezTo>
                  <a:cubicBezTo>
                    <a:pt x="0" y="11950"/>
                    <a:pt x="11950" y="0"/>
                    <a:pt x="26685" y="0"/>
                  </a:cubicBezTo>
                  <a:cubicBezTo>
                    <a:pt x="41425" y="0"/>
                    <a:pt x="53371" y="11950"/>
                    <a:pt x="53371" y="26685"/>
                  </a:cubicBezTo>
                  <a:cubicBezTo>
                    <a:pt x="53371" y="41424"/>
                    <a:pt x="41425" y="53371"/>
                    <a:pt x="26685" y="53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1"/>
            <p:cNvSpPr/>
            <p:nvPr/>
          </p:nvSpPr>
          <p:spPr>
            <a:xfrm>
              <a:off x="2155165" y="1296416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4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ubicBezTo>
                    <a:pt x="53371" y="41424"/>
                    <a:pt x="41425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1"/>
            <p:cNvSpPr/>
            <p:nvPr/>
          </p:nvSpPr>
          <p:spPr>
            <a:xfrm>
              <a:off x="2155165" y="1074339"/>
              <a:ext cx="53370" cy="53370"/>
            </a:xfrm>
            <a:custGeom>
              <a:avLst/>
              <a:gdLst/>
              <a:ahLst/>
              <a:cxnLst/>
              <a:rect l="l" t="t" r="r" b="b"/>
              <a:pathLst>
                <a:path w="53370" h="53370" extrusionOk="0">
                  <a:moveTo>
                    <a:pt x="26685" y="53370"/>
                  </a:moveTo>
                  <a:cubicBezTo>
                    <a:pt x="11950" y="53370"/>
                    <a:pt x="0" y="41420"/>
                    <a:pt x="0" y="26685"/>
                  </a:cubicBezTo>
                  <a:cubicBezTo>
                    <a:pt x="0" y="11946"/>
                    <a:pt x="11950" y="0"/>
                    <a:pt x="26685" y="0"/>
                  </a:cubicBezTo>
                  <a:cubicBezTo>
                    <a:pt x="41425" y="0"/>
                    <a:pt x="53371" y="11946"/>
                    <a:pt x="53371" y="26685"/>
                  </a:cubicBezTo>
                  <a:cubicBezTo>
                    <a:pt x="53371" y="41420"/>
                    <a:pt x="41425" y="53370"/>
                    <a:pt x="26685" y="53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2" name="Google Shape;1942;p41"/>
          <p:cNvGrpSpPr/>
          <p:nvPr/>
        </p:nvGrpSpPr>
        <p:grpSpPr>
          <a:xfrm>
            <a:off x="181324" y="212418"/>
            <a:ext cx="1470261" cy="1470319"/>
            <a:chOff x="3519724" y="-159776"/>
            <a:chExt cx="1633623" cy="1633869"/>
          </a:xfrm>
        </p:grpSpPr>
        <p:sp>
          <p:nvSpPr>
            <p:cNvPr id="1943" name="Google Shape;1943;p41"/>
            <p:cNvSpPr/>
            <p:nvPr/>
          </p:nvSpPr>
          <p:spPr>
            <a:xfrm>
              <a:off x="3519724" y="-159776"/>
              <a:ext cx="1633622" cy="1633867"/>
            </a:xfrm>
            <a:custGeom>
              <a:avLst/>
              <a:gdLst/>
              <a:ahLst/>
              <a:cxnLst/>
              <a:rect l="l" t="t" r="r" b="b"/>
              <a:pathLst>
                <a:path w="834545" h="834669" extrusionOk="0">
                  <a:moveTo>
                    <a:pt x="417208" y="0"/>
                  </a:moveTo>
                  <a:cubicBezTo>
                    <a:pt x="186752" y="0"/>
                    <a:pt x="0" y="186874"/>
                    <a:pt x="0" y="417333"/>
                  </a:cubicBezTo>
                  <a:cubicBezTo>
                    <a:pt x="0" y="647793"/>
                    <a:pt x="186752" y="834671"/>
                    <a:pt x="417208" y="834671"/>
                  </a:cubicBezTo>
                  <a:cubicBezTo>
                    <a:pt x="647668" y="834671"/>
                    <a:pt x="834545" y="647793"/>
                    <a:pt x="834545" y="417333"/>
                  </a:cubicBezTo>
                  <a:cubicBezTo>
                    <a:pt x="834545" y="186874"/>
                    <a:pt x="647668" y="0"/>
                    <a:pt x="417208" y="0"/>
                  </a:cubicBezTo>
                  <a:close/>
                  <a:moveTo>
                    <a:pt x="417208" y="211515"/>
                  </a:moveTo>
                  <a:cubicBezTo>
                    <a:pt x="530871" y="211515"/>
                    <a:pt x="623031" y="303674"/>
                    <a:pt x="623031" y="417333"/>
                  </a:cubicBezTo>
                  <a:cubicBezTo>
                    <a:pt x="623031" y="530997"/>
                    <a:pt x="530871" y="623156"/>
                    <a:pt x="417208" y="623156"/>
                  </a:cubicBezTo>
                  <a:cubicBezTo>
                    <a:pt x="303549" y="623156"/>
                    <a:pt x="211389" y="530997"/>
                    <a:pt x="211389" y="417333"/>
                  </a:cubicBezTo>
                  <a:cubicBezTo>
                    <a:pt x="211389" y="303674"/>
                    <a:pt x="303549" y="211515"/>
                    <a:pt x="417208" y="2115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44" name="Google Shape;1944;p41"/>
            <p:cNvPicPr preferRelativeResize="0"/>
            <p:nvPr/>
          </p:nvPicPr>
          <p:blipFill>
            <a:blip r:embed="rId3">
              <a:alphaModFix amt="20000"/>
            </a:blip>
            <a:srcRect t="57607" r="76435" b="29021"/>
            <a:stretch>
              <a:fillRect/>
            </a:stretch>
          </p:blipFill>
          <p:spPr>
            <a:xfrm rot="5400000">
              <a:off x="3524425" y="-154828"/>
              <a:ext cx="1624221" cy="1633622"/>
            </a:xfrm>
            <a:custGeom>
              <a:avLst/>
              <a:gdLst/>
              <a:ahLst/>
              <a:cxnLst/>
              <a:rect l="l" t="t" r="r" b="b"/>
              <a:pathLst>
                <a:path w="1624221" h="1633622" extrusionOk="0">
                  <a:moveTo>
                    <a:pt x="404393" y="816937"/>
                  </a:moveTo>
                  <a:cubicBezTo>
                    <a:pt x="404393" y="1039425"/>
                    <a:pt x="584794" y="1219828"/>
                    <a:pt x="807282" y="1219828"/>
                  </a:cubicBezTo>
                  <a:cubicBezTo>
                    <a:pt x="1029779" y="1219828"/>
                    <a:pt x="1210180" y="1039425"/>
                    <a:pt x="1210180" y="816937"/>
                  </a:cubicBezTo>
                  <a:cubicBezTo>
                    <a:pt x="1210180" y="594442"/>
                    <a:pt x="1029779" y="414039"/>
                    <a:pt x="807282" y="414039"/>
                  </a:cubicBezTo>
                  <a:cubicBezTo>
                    <a:pt x="584794" y="414039"/>
                    <a:pt x="404393" y="594442"/>
                    <a:pt x="404393" y="816937"/>
                  </a:cubicBezTo>
                  <a:close/>
                  <a:moveTo>
                    <a:pt x="0" y="936017"/>
                  </a:moveTo>
                  <a:lnTo>
                    <a:pt x="0" y="697849"/>
                  </a:lnTo>
                  <a:lnTo>
                    <a:pt x="6951" y="652312"/>
                  </a:lnTo>
                  <a:cubicBezTo>
                    <a:pt x="83137" y="280075"/>
                    <a:pt x="412549" y="0"/>
                    <a:pt x="807282" y="0"/>
                  </a:cubicBezTo>
                  <a:cubicBezTo>
                    <a:pt x="1258407" y="0"/>
                    <a:pt x="1624221" y="365812"/>
                    <a:pt x="1624221" y="816937"/>
                  </a:cubicBezTo>
                  <a:cubicBezTo>
                    <a:pt x="1624221" y="1268055"/>
                    <a:pt x="1258407" y="1633622"/>
                    <a:pt x="807282" y="1633622"/>
                  </a:cubicBezTo>
                  <a:cubicBezTo>
                    <a:pt x="412548" y="1633622"/>
                    <a:pt x="83137" y="1353735"/>
                    <a:pt x="6951" y="981549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945" name="Google Shape;1945;p41"/>
          <p:cNvGrpSpPr/>
          <p:nvPr/>
        </p:nvGrpSpPr>
        <p:grpSpPr>
          <a:xfrm>
            <a:off x="4396802" y="274771"/>
            <a:ext cx="7544137" cy="2088316"/>
            <a:chOff x="0" y="1381925"/>
            <a:chExt cx="9312600" cy="3836700"/>
          </a:xfrm>
        </p:grpSpPr>
        <p:sp>
          <p:nvSpPr>
            <p:cNvPr id="1946" name="Google Shape;1946;p41"/>
            <p:cNvSpPr/>
            <p:nvPr/>
          </p:nvSpPr>
          <p:spPr>
            <a:xfrm>
              <a:off x="0" y="1381925"/>
              <a:ext cx="9312600" cy="3836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947" name="Google Shape;1947;p41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2737950" y="-1356025"/>
              <a:ext cx="3836700" cy="9312600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976" name="Google Shape;1976;p41"/>
          <p:cNvSpPr txBox="1">
            <a:spLocks noGrp="1"/>
          </p:cNvSpPr>
          <p:nvPr>
            <p:ph type="title"/>
          </p:nvPr>
        </p:nvSpPr>
        <p:spPr>
          <a:xfrm>
            <a:off x="4784466" y="478747"/>
            <a:ext cx="6839100" cy="1320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>
              <a:buSzPts val="990"/>
            </a:pPr>
            <a:r>
              <a:rPr lang="ru-RU" sz="3200" smtClean="0"/>
              <a:t>Навигатор подготовки к ГИА по математике</a:t>
            </a:r>
            <a:endParaRPr sz="2800"/>
          </a:p>
        </p:txBody>
      </p:sp>
      <p:grpSp>
        <p:nvGrpSpPr>
          <p:cNvPr id="1978" name="Google Shape;1978;p41"/>
          <p:cNvGrpSpPr/>
          <p:nvPr/>
        </p:nvGrpSpPr>
        <p:grpSpPr>
          <a:xfrm rot="5400000">
            <a:off x="11168849" y="4147683"/>
            <a:ext cx="1372876" cy="674089"/>
            <a:chOff x="7673633" y="189975"/>
            <a:chExt cx="1525417" cy="750572"/>
          </a:xfrm>
        </p:grpSpPr>
        <p:sp>
          <p:nvSpPr>
            <p:cNvPr id="1979" name="Google Shape;1979;p41"/>
            <p:cNvSpPr/>
            <p:nvPr/>
          </p:nvSpPr>
          <p:spPr>
            <a:xfrm>
              <a:off x="7673633" y="189975"/>
              <a:ext cx="1525417" cy="750572"/>
            </a:xfrm>
            <a:custGeom>
              <a:avLst/>
              <a:gdLst/>
              <a:ahLst/>
              <a:cxnLst/>
              <a:rect l="l" t="t" r="r" b="b"/>
              <a:pathLst>
                <a:path w="779268" h="383434" extrusionOk="0">
                  <a:moveTo>
                    <a:pt x="0" y="0"/>
                  </a:moveTo>
                  <a:cubicBezTo>
                    <a:pt x="3607" y="212268"/>
                    <a:pt x="176381" y="383434"/>
                    <a:pt x="389514" y="383434"/>
                  </a:cubicBezTo>
                  <a:cubicBezTo>
                    <a:pt x="602648" y="383434"/>
                    <a:pt x="775665" y="212268"/>
                    <a:pt x="779268" y="0"/>
                  </a:cubicBezTo>
                  <a:lnTo>
                    <a:pt x="581275" y="0"/>
                  </a:lnTo>
                  <a:cubicBezTo>
                    <a:pt x="577672" y="103057"/>
                    <a:pt x="493430" y="185708"/>
                    <a:pt x="389514" y="185708"/>
                  </a:cubicBezTo>
                  <a:cubicBezTo>
                    <a:pt x="285559" y="185708"/>
                    <a:pt x="201439" y="103057"/>
                    <a:pt x="19783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80" name="Google Shape;1980;p41"/>
            <p:cNvPicPr preferRelativeResize="0"/>
            <p:nvPr/>
          </p:nvPicPr>
          <p:blipFill>
            <a:blip r:embed="rId3">
              <a:alphaModFix amt="20000"/>
            </a:blip>
            <a:srcRect l="3005" t="24601" r="86104" b="62913"/>
            <a:stretch>
              <a:fillRect/>
            </a:stretch>
          </p:blipFill>
          <p:spPr>
            <a:xfrm rot="5400000">
              <a:off x="8061055" y="-197447"/>
              <a:ext cx="750572" cy="1525417"/>
            </a:xfrm>
            <a:custGeom>
              <a:avLst/>
              <a:gdLst/>
              <a:ahLst/>
              <a:cxnLst/>
              <a:rect l="l" t="t" r="r" b="b"/>
              <a:pathLst>
                <a:path w="750572" h="1525417" extrusionOk="0">
                  <a:moveTo>
                    <a:pt x="0" y="1525417"/>
                  </a:moveTo>
                  <a:lnTo>
                    <a:pt x="0" y="1138153"/>
                  </a:lnTo>
                  <a:cubicBezTo>
                    <a:pt x="201734" y="1131100"/>
                    <a:pt x="363524" y="966436"/>
                    <a:pt x="363524" y="762943"/>
                  </a:cubicBezTo>
                  <a:cubicBezTo>
                    <a:pt x="363524" y="559528"/>
                    <a:pt x="201734" y="394624"/>
                    <a:pt x="0" y="387571"/>
                  </a:cubicBezTo>
                  <a:lnTo>
                    <a:pt x="0" y="0"/>
                  </a:lnTo>
                  <a:cubicBezTo>
                    <a:pt x="415515" y="7053"/>
                    <a:pt x="750572" y="345734"/>
                    <a:pt x="750572" y="762943"/>
                  </a:cubicBezTo>
                  <a:cubicBezTo>
                    <a:pt x="750572" y="1180151"/>
                    <a:pt x="415515" y="1518357"/>
                    <a:pt x="0" y="1525417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981" name="Google Shape;1981;p41"/>
          <p:cNvGrpSpPr/>
          <p:nvPr/>
        </p:nvGrpSpPr>
        <p:grpSpPr>
          <a:xfrm>
            <a:off x="7606600" y="6333291"/>
            <a:ext cx="3548438" cy="524707"/>
            <a:chOff x="1439710" y="6217176"/>
            <a:chExt cx="4333706" cy="640824"/>
          </a:xfrm>
        </p:grpSpPr>
        <p:sp>
          <p:nvSpPr>
            <p:cNvPr id="1982" name="Google Shape;1982;p41"/>
            <p:cNvSpPr/>
            <p:nvPr/>
          </p:nvSpPr>
          <p:spPr>
            <a:xfrm>
              <a:off x="1439710" y="6217199"/>
              <a:ext cx="2177776" cy="640797"/>
            </a:xfrm>
            <a:custGeom>
              <a:avLst/>
              <a:gdLst/>
              <a:ahLst/>
              <a:cxnLst/>
              <a:rect l="l" t="t" r="r" b="b"/>
              <a:pathLst>
                <a:path w="1112529" h="327355" extrusionOk="0">
                  <a:moveTo>
                    <a:pt x="0" y="0"/>
                  </a:moveTo>
                  <a:lnTo>
                    <a:pt x="1112530" y="0"/>
                  </a:lnTo>
                  <a:lnTo>
                    <a:pt x="1112530" y="327356"/>
                  </a:lnTo>
                  <a:lnTo>
                    <a:pt x="0" y="327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1"/>
            <p:cNvSpPr/>
            <p:nvPr/>
          </p:nvSpPr>
          <p:spPr>
            <a:xfrm>
              <a:off x="3959995" y="6217176"/>
              <a:ext cx="740168" cy="640821"/>
            </a:xfrm>
            <a:custGeom>
              <a:avLst/>
              <a:gdLst/>
              <a:ahLst/>
              <a:cxnLst/>
              <a:rect l="l" t="t" r="r" b="b"/>
              <a:pathLst>
                <a:path w="378119" h="327367" extrusionOk="0">
                  <a:moveTo>
                    <a:pt x="0" y="0"/>
                  </a:moveTo>
                  <a:lnTo>
                    <a:pt x="378119" y="0"/>
                  </a:lnTo>
                  <a:lnTo>
                    <a:pt x="378119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1"/>
            <p:cNvSpPr/>
            <p:nvPr/>
          </p:nvSpPr>
          <p:spPr>
            <a:xfrm>
              <a:off x="5033255" y="6217176"/>
              <a:ext cx="740160" cy="640821"/>
            </a:xfrm>
            <a:custGeom>
              <a:avLst/>
              <a:gdLst/>
              <a:ahLst/>
              <a:cxnLst/>
              <a:rect l="l" t="t" r="r" b="b"/>
              <a:pathLst>
                <a:path w="378115" h="327367" extrusionOk="0">
                  <a:moveTo>
                    <a:pt x="0" y="0"/>
                  </a:moveTo>
                  <a:lnTo>
                    <a:pt x="378115" y="0"/>
                  </a:lnTo>
                  <a:lnTo>
                    <a:pt x="378115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85" name="Google Shape;1985;p41"/>
            <p:cNvPicPr preferRelativeResize="0"/>
            <p:nvPr/>
          </p:nvPicPr>
          <p:blipFill>
            <a:blip r:embed="rId3">
              <a:alphaModFix amt="20000"/>
            </a:blip>
            <a:srcRect l="90452" t="52638" r="250" b="11892"/>
            <a:stretch>
              <a:fillRect/>
            </a:stretch>
          </p:blipFill>
          <p:spPr>
            <a:xfrm rot="5400000">
              <a:off x="3286151" y="4370736"/>
              <a:ext cx="640823" cy="4333705"/>
            </a:xfrm>
            <a:custGeom>
              <a:avLst/>
              <a:gdLst/>
              <a:ahLst/>
              <a:cxnLst/>
              <a:rect l="l" t="t" r="r" b="b"/>
              <a:pathLst>
                <a:path w="640823" h="4333705" extrusionOk="0">
                  <a:moveTo>
                    <a:pt x="23" y="4333705"/>
                  </a:moveTo>
                  <a:lnTo>
                    <a:pt x="23" y="2155927"/>
                  </a:lnTo>
                  <a:lnTo>
                    <a:pt x="640822" y="2155927"/>
                  </a:lnTo>
                  <a:lnTo>
                    <a:pt x="640822" y="4333705"/>
                  </a:lnTo>
                  <a:close/>
                  <a:moveTo>
                    <a:pt x="0" y="740160"/>
                  </a:moveTo>
                  <a:lnTo>
                    <a:pt x="0" y="0"/>
                  </a:lnTo>
                  <a:lnTo>
                    <a:pt x="640823" y="0"/>
                  </a:lnTo>
                  <a:lnTo>
                    <a:pt x="640823" y="740160"/>
                  </a:lnTo>
                  <a:close/>
                  <a:moveTo>
                    <a:pt x="0" y="1813420"/>
                  </a:moveTo>
                  <a:lnTo>
                    <a:pt x="0" y="1073252"/>
                  </a:lnTo>
                  <a:lnTo>
                    <a:pt x="640823" y="1073252"/>
                  </a:lnTo>
                  <a:lnTo>
                    <a:pt x="640823" y="181342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748396" y="2943277"/>
            <a:ext cx="5162400" cy="3530400"/>
          </a:xfrm>
        </p:spPr>
        <p:txBody>
          <a:bodyPr/>
          <a:lstStyle/>
          <a:p>
            <a:endParaRPr lang="ru-RU"/>
          </a:p>
        </p:txBody>
      </p:sp>
      <p:pic>
        <p:nvPicPr>
          <p:cNvPr id="97" name="Рисунок 96"/>
          <p:cNvPicPr/>
          <p:nvPr/>
        </p:nvPicPr>
        <p:blipFill>
          <a:blip r:embed="rId4"/>
          <a:srcRect l="6250" t="9692" b="5360"/>
          <a:stretch>
            <a:fillRect/>
          </a:stretch>
        </p:blipFill>
        <p:spPr bwMode="auto">
          <a:xfrm>
            <a:off x="4368953" y="2498273"/>
            <a:ext cx="7670126" cy="42800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49" y="2003859"/>
            <a:ext cx="3832160" cy="28741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8560"/>
            <a:ext cx="7321931" cy="2091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342" y="848560"/>
            <a:ext cx="5769429" cy="57191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096" y="1457199"/>
            <a:ext cx="67382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>
                <a:solidFill>
                  <a:schemeClr val="bg1"/>
                </a:solidFill>
                <a:latin typeface="Arial Black" panose="020B0A04020102020204" pitchFamily="34" charset="0"/>
              </a:rPr>
              <a:t>«</a:t>
            </a:r>
            <a:r>
              <a:rPr lang="ru-RU" sz="4000" smtClean="0">
                <a:solidFill>
                  <a:schemeClr val="bg1"/>
                </a:solidFill>
                <a:latin typeface="Arial Black" panose="020B0A04020102020204" pitchFamily="34" charset="0"/>
              </a:rPr>
              <a:t>Пирамида обучения» </a:t>
            </a:r>
            <a:endParaRPr lang="ru-RU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57240" y="5486281"/>
            <a:ext cx="1828959" cy="914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6910" y="150612"/>
            <a:ext cx="1390008" cy="10486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323084934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Поддержка и мотивация</a:t>
            </a:r>
            <a:endParaRPr lang="ru-RU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000"/>
              <a:t>п</a:t>
            </a:r>
            <a:r>
              <a:rPr lang="ru-RU" sz="4000" smtClean="0"/>
              <a:t>озитивная мотивация</a:t>
            </a:r>
          </a:p>
          <a:p>
            <a:r>
              <a:rPr lang="ru-RU" sz="4000" smtClean="0"/>
              <a:t>поддержка </a:t>
            </a:r>
            <a:r>
              <a:rPr lang="ru-RU" sz="4000"/>
              <a:t>со стороны учителей и </a:t>
            </a:r>
            <a:r>
              <a:rPr lang="ru-RU" sz="4000" smtClean="0"/>
              <a:t>родителей </a:t>
            </a:r>
          </a:p>
          <a:p>
            <a:r>
              <a:rPr lang="ru-RU" sz="4000" smtClean="0"/>
              <a:t>создание </a:t>
            </a:r>
            <a:r>
              <a:rPr lang="ru-RU" sz="4000"/>
              <a:t>благоприятной атмосферы </a:t>
            </a:r>
          </a:p>
        </p:txBody>
      </p:sp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416124063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030" y="312718"/>
            <a:ext cx="4789713" cy="3896425"/>
          </a:xfrm>
          <a:ln>
            <a:noFill/>
          </a:ln>
        </p:spPr>
        <p:txBody>
          <a:bodyPr>
            <a:normAutofit fontScale="90000"/>
          </a:bodyPr>
          <a:lstStyle/>
          <a:p>
            <a:pPr marL="457200" lvl="0" indent="-11113">
              <a:lnSpc>
                <a:spcPct val="150000"/>
              </a:lnSpc>
            </a:pPr>
            <a:r>
              <a:rPr lang="ru-RU" sz="40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Принцип 3«</a:t>
            </a:r>
            <a:r>
              <a:rPr lang="ru-RU" sz="4000" b="1" smtClean="0">
                <a:ln w="10160">
                  <a:noFill/>
                  <a:prstDash val="solid"/>
                </a:ln>
                <a:solidFill>
                  <a:srgbClr val="FF33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Р</a:t>
            </a:r>
            <a:r>
              <a:rPr lang="ru-RU" sz="40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»:</a:t>
            </a:r>
            <a:br>
              <a:rPr lang="ru-RU" sz="40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</a:br>
            <a:r>
              <a:rPr lang="ru-RU" sz="4000" b="1" smtClean="0">
                <a:ln w="10160">
                  <a:noFill/>
                  <a:prstDash val="solid"/>
                </a:ln>
                <a:solidFill>
                  <a:srgbClr val="FF33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Р</a:t>
            </a:r>
            <a:r>
              <a:rPr lang="ru-RU" sz="40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азвитие</a:t>
            </a:r>
            <a:br>
              <a:rPr lang="ru-RU" sz="40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</a:br>
            <a:r>
              <a:rPr lang="ru-RU" sz="4000" b="1" smtClean="0">
                <a:ln w="10160">
                  <a:noFill/>
                  <a:prstDash val="solid"/>
                </a:ln>
                <a:solidFill>
                  <a:srgbClr val="FF33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Р</a:t>
            </a:r>
            <a:r>
              <a:rPr lang="ru-RU" sz="40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адость </a:t>
            </a:r>
            <a:r>
              <a:rPr lang="ru-RU" sz="4000" b="1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/>
            </a:r>
            <a:br>
              <a:rPr lang="ru-RU" sz="4000" b="1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</a:br>
            <a:r>
              <a:rPr lang="ru-RU" sz="4000" b="1" smtClean="0">
                <a:ln w="10160">
                  <a:noFill/>
                  <a:prstDash val="solid"/>
                </a:ln>
                <a:solidFill>
                  <a:srgbClr val="FF33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Р</a:t>
            </a:r>
            <a:r>
              <a:rPr lang="ru-RU" sz="4000" b="1" smtClean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Didact Gothic"/>
              </a:rPr>
              <a:t>езультат</a:t>
            </a:r>
            <a:r>
              <a:rPr lang="ru-RU" sz="4000" b="1">
                <a:solidFill>
                  <a:srgbClr val="E2C149"/>
                </a:solidFill>
                <a:latin typeface="Arial Black" panose="020B0A04020102020204" pitchFamily="34" charset="0"/>
                <a:cs typeface="Arial"/>
                <a:sym typeface="Didact Gothic"/>
              </a:rPr>
              <a:t/>
            </a:r>
            <a:br>
              <a:rPr lang="ru-RU" sz="4000" b="1">
                <a:solidFill>
                  <a:srgbClr val="E2C149"/>
                </a:solidFill>
                <a:latin typeface="Arial Black" panose="020B0A04020102020204" pitchFamily="34" charset="0"/>
                <a:cs typeface="Arial"/>
                <a:sym typeface="Didact Gothic"/>
              </a:rPr>
            </a:br>
            <a:endParaRPr lang="ru-RU" sz="4000">
              <a:solidFill>
                <a:srgbClr val="E2C14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498" y="4319681"/>
            <a:ext cx="71444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solidFill>
                  <a:schemeClr val="tx2"/>
                </a:solidFill>
              </a:rPr>
              <a:t>Школа должна быть не просто местом, где дети получают знания, но и пространством, в котором они развиваются как личности, испытывают радость от обучения и достигают реальных жизненных </a:t>
            </a:r>
            <a:r>
              <a:rPr lang="ru-RU" sz="2400" b="1" smtClean="0">
                <a:solidFill>
                  <a:schemeClr val="tx2"/>
                </a:solidFill>
              </a:rPr>
              <a:t>результатов</a:t>
            </a:r>
            <a:endParaRPr lang="ru-RU" sz="2400" b="1">
              <a:solidFill>
                <a:schemeClr val="tx2"/>
              </a:solidFill>
            </a:endParaRPr>
          </a:p>
        </p:txBody>
      </p:sp>
      <p:pic>
        <p:nvPicPr>
          <p:cNvPr id="7170" name="Picture 2" descr="https://sh-ivolginskaya-2-r81.gosweb.gosuslugi.ru/netcat_files/120/1218/e6969621f24a5f4e079b9ce619fe49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tretch>
            <a:fillRect/>
          </a:stretch>
        </p:blipFill>
        <p:spPr bwMode="auto">
          <a:xfrm>
            <a:off x="5878285" y="0"/>
            <a:ext cx="6313715" cy="4209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389983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p15="http://schemas.microsoft.com/office/powerpoint/2012/main" xmlns:a14="http://schemas.microsoft.com/office/drawing/2010/main" xmlns="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tretch>
            <a:fillRect/>
          </a:stretch>
        </p:blipFill>
        <p:spPr>
          <a:xfrm>
            <a:off x="8986516" y="2328663"/>
            <a:ext cx="2606215" cy="26062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  <a14:imgLayer r:embed="rId5">
                    <a14:imgEffect>
                      <a14:backgroundRemoval t="0" b="96484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tretch>
            <a:fillRect/>
          </a:stretch>
        </p:blipFill>
        <p:spPr>
          <a:xfrm rot="10512372">
            <a:off x="6709519" y="4718030"/>
            <a:ext cx="4770844" cy="2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3637" y="91104"/>
            <a:ext cx="7324725" cy="1790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10006" y="464218"/>
            <a:ext cx="5712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mtClean="0">
                <a:solidFill>
                  <a:schemeClr val="bg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ПРИСОЕДИНЯЙТЕСЬ К НАМ </a:t>
            </a:r>
          </a:p>
          <a:p>
            <a:r>
              <a:rPr lang="ru-RU" sz="2800" b="1" smtClean="0">
                <a:solidFill>
                  <a:schemeClr val="bg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 СОЦИАЛЬНЫХ СЕТЯХ:</a:t>
            </a:r>
            <a:endParaRPr lang="ru-RU" sz="2800" b="1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tretch>
            <a:fillRect/>
          </a:stretch>
        </p:blipFill>
        <p:spPr>
          <a:xfrm>
            <a:off x="275994" y="1774866"/>
            <a:ext cx="2704039" cy="27040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00864" flipV="1">
            <a:off x="2517402" y="1584987"/>
            <a:ext cx="1447602" cy="144760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7360" y="5736324"/>
            <a:ext cx="3159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СЕМИНАРА</a:t>
            </a:r>
            <a:endParaRPr lang="ru-RU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57115" y="5533423"/>
            <a:ext cx="23723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ПРОЙТИ ОПРОС</a:t>
            </a:r>
          </a:p>
          <a:p>
            <a:r>
              <a:rPr lang="ru-RU" sz="1600" b="1" smtClean="0">
                <a:solidFill>
                  <a:schemeClr val="bg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Очень ждем </a:t>
            </a:r>
          </a:p>
          <a:p>
            <a:r>
              <a:rPr lang="ru-RU" sz="1600" b="1" smtClean="0">
                <a:solidFill>
                  <a:schemeClr val="bg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ваших ответов</a:t>
            </a:r>
            <a:r>
              <a:rPr lang="ru-RU" sz="1100" b="1" smtClean="0">
                <a:solidFill>
                  <a:schemeClr val="bg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!</a:t>
            </a:r>
            <a:endParaRPr lang="ru-RU" sz="1100" b="1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7888" y="181994"/>
            <a:ext cx="1724459" cy="151855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850356">
            <a:off x="1263522" y="744622"/>
            <a:ext cx="813050" cy="81305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tretch>
            <a:fillRect/>
          </a:stretch>
        </p:blipFill>
        <p:spPr>
          <a:xfrm>
            <a:off x="1491526" y="5153516"/>
            <a:ext cx="701300" cy="7013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tretch>
            <a:fillRect/>
          </a:stretch>
        </p:blipFill>
        <p:spPr>
          <a:xfrm>
            <a:off x="8248840" y="2308788"/>
            <a:ext cx="469433" cy="43391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tretch>
            <a:fillRect/>
          </a:stretch>
        </p:blipFill>
        <p:spPr>
          <a:xfrm>
            <a:off x="11131698" y="4611679"/>
            <a:ext cx="860876" cy="8608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  <a14:imgLayer r:embed="rId16">
                    <a14:imgEffect>
                      <a14:backgroundRemoval t="1396" b="88714" l="3823" r="95631">
                        <a14:foregroundMark x1="22027" y1="38592" x2="22027" y2="38592"/>
                        <a14:foregroundMark x1="66869" y1="20085" x2="66869" y2="20085"/>
                        <a14:foregroundMark x1="58677" y1="35073" x2="58677" y2="35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val="0"/>
              </a:ext>
            </a:extLst>
          </a:blip>
          <a:srcRect t="5580" b="11087"/>
          <a:stretch>
            <a:fillRect/>
          </a:stretch>
        </p:blipFill>
        <p:spPr>
          <a:xfrm>
            <a:off x="3298940" y="1616462"/>
            <a:ext cx="5368669" cy="44738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237767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p15="http://schemas.microsoft.com/office/powerpoint/2012/main" xmlns:a14="http://schemas.microsoft.com/office/drawing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22"/>
          <p:cNvSpPr txBox="1">
            <a:spLocks noGrp="1"/>
          </p:cNvSpPr>
          <p:nvPr>
            <p:ph type="ctrTitle"/>
          </p:nvPr>
        </p:nvSpPr>
        <p:spPr>
          <a:xfrm>
            <a:off x="273900" y="1572126"/>
            <a:ext cx="9256543" cy="3467099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>
              <a:buSzPts val="990"/>
            </a:pPr>
            <a:r>
              <a:rPr lang="ru-RU" sz="4400">
                <a:latin typeface="Arial Black" panose="020B0A04020102020204" pitchFamily="34" charset="0"/>
              </a:rPr>
              <a:t>Развитие речевой деятельности на уроках в начальной школе на основе приемов скорочтения</a:t>
            </a:r>
          </a:p>
        </p:txBody>
      </p:sp>
    </p:spTree>
    <p:extLst>
      <p:ext uri="{BB962C8B-B14F-4D97-AF65-F5344CB8AC3E}">
        <p14:creationId xmlns="" xmlns:p14="http://schemas.microsoft.com/office/powerpoint/2010/main" xmlns:p159="http://schemas.microsoft.com/office/powerpoint/2015/09/main" xmlns:p15="http://schemas.microsoft.com/office/powerpoint/2012/main" xmlns:a14="http://schemas.microsoft.com/office/drawing/2010/main" val="275269437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 l="27290" r="15751"/>
          <a:stretch>
            <a:fillRect/>
          </a:stretch>
        </p:blipFill>
        <p:spPr>
          <a:xfrm>
            <a:off x="6279083" y="38291"/>
            <a:ext cx="5831871" cy="6825727"/>
          </a:xfrm>
          <a:prstGeom prst="rect">
            <a:avLst/>
          </a:prstGeom>
        </p:spPr>
      </p:pic>
      <p:grpSp>
        <p:nvGrpSpPr>
          <p:cNvPr id="1539" name="Google Shape;1539;p31"/>
          <p:cNvGrpSpPr/>
          <p:nvPr/>
        </p:nvGrpSpPr>
        <p:grpSpPr>
          <a:xfrm>
            <a:off x="0" y="0"/>
            <a:ext cx="7320635" cy="1638300"/>
            <a:chOff x="0" y="1381925"/>
            <a:chExt cx="9312600" cy="3836700"/>
          </a:xfrm>
        </p:grpSpPr>
        <p:sp>
          <p:nvSpPr>
            <p:cNvPr id="1540" name="Google Shape;1540;p31"/>
            <p:cNvSpPr/>
            <p:nvPr/>
          </p:nvSpPr>
          <p:spPr>
            <a:xfrm>
              <a:off x="0" y="1381925"/>
              <a:ext cx="9312600" cy="3836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541" name="Google Shape;1541;p31"/>
            <p:cNvPicPr preferRelativeResize="0"/>
            <p:nvPr/>
          </p:nvPicPr>
          <p:blipFill>
            <a:blip r:embed="rId4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2737950" y="-1356025"/>
              <a:ext cx="3836700" cy="9312600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542" name="Google Shape;1542;p31"/>
          <p:cNvSpPr txBox="1">
            <a:spLocks noGrp="1"/>
          </p:cNvSpPr>
          <p:nvPr>
            <p:ph type="title"/>
          </p:nvPr>
        </p:nvSpPr>
        <p:spPr>
          <a:xfrm>
            <a:off x="598865" y="37005"/>
            <a:ext cx="5162400" cy="1645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ru-RU">
                <a:latin typeface="Arial Black" panose="020B0A04020102020204" pitchFamily="34" charset="0"/>
              </a:rPr>
              <a:t>Задачи: </a:t>
            </a:r>
            <a:endParaRPr>
              <a:latin typeface="Arial Black" panose="020B0A04020102020204" pitchFamily="34" charset="0"/>
            </a:endParaRPr>
          </a:p>
        </p:txBody>
      </p:sp>
      <p:sp>
        <p:nvSpPr>
          <p:cNvPr id="1543" name="Google Shape;1543;p31"/>
          <p:cNvSpPr txBox="1">
            <a:spLocks noGrp="1"/>
          </p:cNvSpPr>
          <p:nvPr>
            <p:ph type="body" idx="1"/>
          </p:nvPr>
        </p:nvSpPr>
        <p:spPr>
          <a:xfrm>
            <a:off x="381000" y="1719810"/>
            <a:ext cx="5678488" cy="489689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47500" lnSpcReduction="20000"/>
          </a:bodyPr>
          <a:lstStyle/>
          <a:p>
            <a:pPr marL="342900" indent="-342900">
              <a:buClr>
                <a:srgbClr val="7483CE"/>
              </a:buClr>
              <a:buSzPts val="1900"/>
            </a:pPr>
            <a:r>
              <a:rPr lang="ru-RU" sz="5100" i="1">
                <a:latin typeface="Montserrat" panose="00000500000000000000" pitchFamily="2" charset="-52"/>
                <a:cs typeface="Arial" panose="020B0604020202020204" pitchFamily="34" charset="0"/>
              </a:rPr>
              <a:t>формирование грамматически правильной </a:t>
            </a:r>
            <a:r>
              <a:rPr lang="ru-RU" sz="5100" i="1" smtClean="0">
                <a:latin typeface="Montserrat" panose="00000500000000000000" pitchFamily="2" charset="-52"/>
                <a:cs typeface="Arial" panose="020B0604020202020204" pitchFamily="34" charset="0"/>
              </a:rPr>
              <a:t>речи</a:t>
            </a:r>
            <a:endParaRPr lang="ru-RU" sz="5100" i="1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7483CE"/>
              </a:buClr>
              <a:buSzPts val="1900"/>
            </a:pPr>
            <a:r>
              <a:rPr lang="ru-RU" sz="5100" i="1" smtClean="0">
                <a:latin typeface="Montserrat" panose="00000500000000000000" pitchFamily="2" charset="-52"/>
                <a:cs typeface="Arial" panose="020B0604020202020204" pitchFamily="34" charset="0"/>
              </a:rPr>
              <a:t>развитие </a:t>
            </a:r>
            <a:r>
              <a:rPr lang="ru-RU" sz="5100" i="1">
                <a:latin typeface="Montserrat" panose="00000500000000000000" pitchFamily="2" charset="-52"/>
                <a:cs typeface="Arial" panose="020B0604020202020204" pitchFamily="34" charset="0"/>
              </a:rPr>
              <a:t>словарного </a:t>
            </a:r>
            <a:r>
              <a:rPr lang="ru-RU" sz="5100" i="1" smtClean="0">
                <a:latin typeface="Montserrat" panose="00000500000000000000" pitchFamily="2" charset="-52"/>
                <a:cs typeface="Arial" panose="020B0604020202020204" pitchFamily="34" charset="0"/>
              </a:rPr>
              <a:t>запаса</a:t>
            </a:r>
          </a:p>
          <a:p>
            <a:pPr marL="342900" indent="-342900">
              <a:buClr>
                <a:srgbClr val="7483CE"/>
              </a:buClr>
              <a:buSzPts val="1900"/>
            </a:pPr>
            <a:r>
              <a:rPr lang="ru-RU" sz="5100" i="1" smtClean="0">
                <a:latin typeface="Montserrat" panose="00000500000000000000" pitchFamily="2" charset="-52"/>
                <a:cs typeface="Arial" panose="020B0604020202020204" pitchFamily="34" charset="0"/>
              </a:rPr>
              <a:t>обучение </a:t>
            </a:r>
            <a:r>
              <a:rPr lang="ru-RU" sz="5100" i="1">
                <a:latin typeface="Montserrat" panose="00000500000000000000" pitchFamily="2" charset="-52"/>
                <a:cs typeface="Arial" panose="020B0604020202020204" pitchFamily="34" charset="0"/>
              </a:rPr>
              <a:t>связной </a:t>
            </a:r>
            <a:r>
              <a:rPr lang="ru-RU" sz="5100" i="1" smtClean="0">
                <a:latin typeface="Montserrat" panose="00000500000000000000" pitchFamily="2" charset="-52"/>
                <a:cs typeface="Arial" panose="020B0604020202020204" pitchFamily="34" charset="0"/>
              </a:rPr>
              <a:t>речи</a:t>
            </a:r>
            <a:endParaRPr lang="ru-RU" sz="5100" i="1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marL="342900" indent="-342900">
              <a:buClr>
                <a:srgbClr val="7483CE"/>
              </a:buClr>
              <a:buSzPts val="1900"/>
            </a:pPr>
            <a:r>
              <a:rPr lang="ru-RU" sz="5100" i="1">
                <a:latin typeface="Montserrat" panose="00000500000000000000" pitchFamily="2" charset="-52"/>
                <a:cs typeface="Arial" panose="020B0604020202020204" pitchFamily="34" charset="0"/>
              </a:rPr>
              <a:t>развитие умения слушать и воспринимать речь </a:t>
            </a:r>
            <a:r>
              <a:rPr lang="ru-RU" sz="5100" i="1" smtClean="0">
                <a:latin typeface="Montserrat" panose="00000500000000000000" pitchFamily="2" charset="-52"/>
                <a:cs typeface="Arial" panose="020B0604020202020204" pitchFamily="34" charset="0"/>
              </a:rPr>
              <a:t>других</a:t>
            </a:r>
            <a:endParaRPr lang="ru-RU" sz="5100" i="1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marL="342900" indent="-342900">
              <a:buClr>
                <a:srgbClr val="7483CE"/>
              </a:buClr>
              <a:buSzPts val="1900"/>
            </a:pPr>
            <a:r>
              <a:rPr lang="ru-RU" sz="5100" i="1">
                <a:latin typeface="Montserrat" panose="00000500000000000000" pitchFamily="2" charset="-52"/>
                <a:cs typeface="Arial" panose="020B0604020202020204" pitchFamily="34" charset="0"/>
              </a:rPr>
              <a:t>формирование коммуникативной </a:t>
            </a:r>
            <a:r>
              <a:rPr lang="ru-RU" sz="5100" i="1" smtClean="0">
                <a:latin typeface="Montserrat" panose="00000500000000000000" pitchFamily="2" charset="-52"/>
                <a:cs typeface="Arial" panose="020B0604020202020204" pitchFamily="34" charset="0"/>
              </a:rPr>
              <a:t>компетентности</a:t>
            </a:r>
            <a:endParaRPr lang="ru-RU" sz="5100" i="1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/>
          </a:p>
        </p:txBody>
      </p:sp>
      <p:grpSp>
        <p:nvGrpSpPr>
          <p:cNvPr id="1544" name="Google Shape;1544;p31"/>
          <p:cNvGrpSpPr/>
          <p:nvPr/>
        </p:nvGrpSpPr>
        <p:grpSpPr>
          <a:xfrm flipH="1">
            <a:off x="8035530" y="5526048"/>
            <a:ext cx="3900335" cy="575973"/>
            <a:chOff x="1439710" y="6217176"/>
            <a:chExt cx="4333706" cy="640824"/>
          </a:xfrm>
        </p:grpSpPr>
        <p:sp>
          <p:nvSpPr>
            <p:cNvPr id="1545" name="Google Shape;1545;p31"/>
            <p:cNvSpPr/>
            <p:nvPr/>
          </p:nvSpPr>
          <p:spPr>
            <a:xfrm>
              <a:off x="1439710" y="6217199"/>
              <a:ext cx="2177776" cy="640797"/>
            </a:xfrm>
            <a:custGeom>
              <a:avLst/>
              <a:gdLst/>
              <a:ahLst/>
              <a:cxnLst/>
              <a:rect l="l" t="t" r="r" b="b"/>
              <a:pathLst>
                <a:path w="1112529" h="327355" extrusionOk="0">
                  <a:moveTo>
                    <a:pt x="0" y="0"/>
                  </a:moveTo>
                  <a:lnTo>
                    <a:pt x="1112530" y="0"/>
                  </a:lnTo>
                  <a:lnTo>
                    <a:pt x="1112530" y="327356"/>
                  </a:lnTo>
                  <a:lnTo>
                    <a:pt x="0" y="327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3959995" y="6217176"/>
              <a:ext cx="740168" cy="640821"/>
            </a:xfrm>
            <a:custGeom>
              <a:avLst/>
              <a:gdLst/>
              <a:ahLst/>
              <a:cxnLst/>
              <a:rect l="l" t="t" r="r" b="b"/>
              <a:pathLst>
                <a:path w="378119" h="327367" extrusionOk="0">
                  <a:moveTo>
                    <a:pt x="0" y="0"/>
                  </a:moveTo>
                  <a:lnTo>
                    <a:pt x="378119" y="0"/>
                  </a:lnTo>
                  <a:lnTo>
                    <a:pt x="378119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31"/>
            <p:cNvSpPr/>
            <p:nvPr/>
          </p:nvSpPr>
          <p:spPr>
            <a:xfrm>
              <a:off x="5033255" y="6217176"/>
              <a:ext cx="740160" cy="640821"/>
            </a:xfrm>
            <a:custGeom>
              <a:avLst/>
              <a:gdLst/>
              <a:ahLst/>
              <a:cxnLst/>
              <a:rect l="l" t="t" r="r" b="b"/>
              <a:pathLst>
                <a:path w="378115" h="327367" extrusionOk="0">
                  <a:moveTo>
                    <a:pt x="0" y="0"/>
                  </a:moveTo>
                  <a:lnTo>
                    <a:pt x="378115" y="0"/>
                  </a:lnTo>
                  <a:lnTo>
                    <a:pt x="378115" y="327368"/>
                  </a:lnTo>
                  <a:lnTo>
                    <a:pt x="0" y="327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48" name="Google Shape;1548;p31"/>
            <p:cNvPicPr preferRelativeResize="0"/>
            <p:nvPr/>
          </p:nvPicPr>
          <p:blipFill>
            <a:blip r:embed="rId4">
              <a:alphaModFix amt="20000"/>
            </a:blip>
            <a:srcRect l="90452" t="52638" r="250" b="11892"/>
            <a:stretch>
              <a:fillRect/>
            </a:stretch>
          </p:blipFill>
          <p:spPr>
            <a:xfrm rot="5400000">
              <a:off x="3286151" y="4370736"/>
              <a:ext cx="640823" cy="4333705"/>
            </a:xfrm>
            <a:custGeom>
              <a:avLst/>
              <a:gdLst/>
              <a:ahLst/>
              <a:cxnLst/>
              <a:rect l="l" t="t" r="r" b="b"/>
              <a:pathLst>
                <a:path w="640823" h="4333705" extrusionOk="0">
                  <a:moveTo>
                    <a:pt x="23" y="4333705"/>
                  </a:moveTo>
                  <a:lnTo>
                    <a:pt x="23" y="2155927"/>
                  </a:lnTo>
                  <a:lnTo>
                    <a:pt x="640822" y="2155927"/>
                  </a:lnTo>
                  <a:lnTo>
                    <a:pt x="640822" y="4333705"/>
                  </a:lnTo>
                  <a:close/>
                  <a:moveTo>
                    <a:pt x="0" y="740160"/>
                  </a:moveTo>
                  <a:lnTo>
                    <a:pt x="0" y="0"/>
                  </a:lnTo>
                  <a:lnTo>
                    <a:pt x="640823" y="0"/>
                  </a:lnTo>
                  <a:lnTo>
                    <a:pt x="640823" y="740160"/>
                  </a:lnTo>
                  <a:close/>
                  <a:moveTo>
                    <a:pt x="0" y="1813420"/>
                  </a:moveTo>
                  <a:lnTo>
                    <a:pt x="0" y="1073252"/>
                  </a:lnTo>
                  <a:lnTo>
                    <a:pt x="640823" y="1073252"/>
                  </a:lnTo>
                  <a:lnTo>
                    <a:pt x="640823" y="181342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159" y="703511"/>
            <a:ext cx="5739591" cy="4815978"/>
          </a:xfrm>
          <a:prstGeom prst="rect">
            <a:avLst/>
          </a:prstGeom>
        </p:spPr>
      </p:pic>
      <p:grpSp>
        <p:nvGrpSpPr>
          <p:cNvPr id="1589" name="Google Shape;1589;p33"/>
          <p:cNvGrpSpPr/>
          <p:nvPr/>
        </p:nvGrpSpPr>
        <p:grpSpPr>
          <a:xfrm>
            <a:off x="5440204" y="5119612"/>
            <a:ext cx="5380196" cy="1511420"/>
            <a:chOff x="514536" y="1250125"/>
            <a:chExt cx="7128089" cy="1140600"/>
          </a:xfrm>
        </p:grpSpPr>
        <p:sp>
          <p:nvSpPr>
            <p:cNvPr id="1590" name="Google Shape;1590;p33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591" name="Google Shape;1591;p33"/>
            <p:cNvPicPr preferRelativeResize="0"/>
            <p:nvPr/>
          </p:nvPicPr>
          <p:blipFill>
            <a:blip r:embed="rId4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593" name="Google Shape;1593;p33"/>
          <p:cNvSpPr txBox="1">
            <a:spLocks noGrp="1"/>
          </p:cNvSpPr>
          <p:nvPr>
            <p:ph type="body" idx="1"/>
          </p:nvPr>
        </p:nvSpPr>
        <p:spPr>
          <a:xfrm>
            <a:off x="5684532" y="5073823"/>
            <a:ext cx="5605701" cy="65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ts val="1600"/>
              </a:spcAft>
              <a:buNone/>
            </a:pPr>
            <a:r>
              <a:rPr lang="ru-RU" sz="3600" smtClean="0">
                <a:latin typeface="Arial Black" panose="020B0A04020102020204" pitchFamily="34" charset="0"/>
              </a:rPr>
              <a:t>Методическая литература</a:t>
            </a:r>
            <a:endParaRPr sz="3600"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326" y="1454541"/>
            <a:ext cx="3898565" cy="456024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8" name="Google Shape;1598;p34"/>
          <p:cNvGrpSpPr/>
          <p:nvPr/>
        </p:nvGrpSpPr>
        <p:grpSpPr>
          <a:xfrm>
            <a:off x="415625" y="396138"/>
            <a:ext cx="11360748" cy="987760"/>
            <a:chOff x="514536" y="1250125"/>
            <a:chExt cx="7128089" cy="1140600"/>
          </a:xfrm>
        </p:grpSpPr>
        <p:sp>
          <p:nvSpPr>
            <p:cNvPr id="1599" name="Google Shape;1599;p34"/>
            <p:cNvSpPr/>
            <p:nvPr/>
          </p:nvSpPr>
          <p:spPr>
            <a:xfrm>
              <a:off x="515525" y="1250125"/>
              <a:ext cx="7127100" cy="1140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endParaRPr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pic>
          <p:nvPicPr>
            <p:cNvPr id="1600" name="Google Shape;1600;p34"/>
            <p:cNvPicPr preferRelativeResize="0"/>
            <p:nvPr/>
          </p:nvPicPr>
          <p:blipFill>
            <a:blip r:embed="rId3">
              <a:alphaModFix amt="20000"/>
            </a:blip>
            <a:srcRect l="20300" t="23673" r="24035" b="106"/>
            <a:stretch>
              <a:fillRect/>
            </a:stretch>
          </p:blipFill>
          <p:spPr>
            <a:xfrm rot="5400000">
              <a:off x="3510692" y="-1746031"/>
              <a:ext cx="1131827" cy="7124139"/>
            </a:xfrm>
            <a:custGeom>
              <a:avLst/>
              <a:gdLst/>
              <a:ahLst/>
              <a:cxnLst/>
              <a:rect l="l" t="t" r="r" b="b"/>
              <a:pathLst>
                <a:path w="3836699" h="9312600" extrusionOk="0">
                  <a:moveTo>
                    <a:pt x="0" y="9312600"/>
                  </a:moveTo>
                  <a:lnTo>
                    <a:pt x="0" y="0"/>
                  </a:lnTo>
                  <a:lnTo>
                    <a:pt x="3836700" y="0"/>
                  </a:lnTo>
                  <a:lnTo>
                    <a:pt x="3836700" y="93126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601" name="Google Shape;1601;p34"/>
          <p:cNvSpPr txBox="1">
            <a:spLocks noGrp="1"/>
          </p:cNvSpPr>
          <p:nvPr>
            <p:ph type="title"/>
          </p:nvPr>
        </p:nvSpPr>
        <p:spPr>
          <a:xfrm>
            <a:off x="415600" y="396150"/>
            <a:ext cx="11360700" cy="960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SzPts val="990"/>
              <a:buNone/>
            </a:pPr>
            <a:r>
              <a:rPr lang="ru-RU" smtClean="0">
                <a:latin typeface="Arial Black" panose="020B0A04020102020204" pitchFamily="34" charset="0"/>
              </a:rPr>
              <a:t>Разминка</a:t>
            </a:r>
            <a:endParaRPr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184018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Как дудят в дудочку?</a:t>
            </a:r>
            <a:b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</a:br>
            <a: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( Ду-ду-ду…)</a:t>
            </a: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24600" y="465958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buClrTx/>
            </a:pPr>
            <a:r>
              <a:rPr lang="ru-RU" sz="4000" kern="1200">
                <a:solidFill>
                  <a:prstClr val="black"/>
                </a:solidFill>
                <a:latin typeface="Montserrat" panose="00000500000000000000" pitchFamily="2" charset="-52"/>
                <a:ea typeface="+mn-ea"/>
                <a:cs typeface="+mn-cs"/>
              </a:rPr>
              <a:t>Как жужжит шмель?</a:t>
            </a:r>
            <a:br>
              <a:rPr lang="ru-RU" sz="4000" kern="1200">
                <a:solidFill>
                  <a:prstClr val="black"/>
                </a:solidFill>
                <a:latin typeface="Montserrat" panose="00000500000000000000" pitchFamily="2" charset="-52"/>
                <a:ea typeface="+mn-ea"/>
                <a:cs typeface="+mn-cs"/>
              </a:rPr>
            </a:br>
            <a:r>
              <a:rPr lang="ru-RU" sz="4000" kern="1200">
                <a:solidFill>
                  <a:prstClr val="black"/>
                </a:solidFill>
                <a:latin typeface="Montserrat" panose="00000500000000000000" pitchFamily="2" charset="-52"/>
                <a:ea typeface="+mn-ea"/>
                <a:cs typeface="+mn-cs"/>
              </a:rPr>
              <a:t>( Ж-ж-ж…)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  <a14:imgLayer r:embed="rId5">
                    <a14:imgEffect>
                      <a14:backgroundRemoval t="3960" b="89604" l="137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" y="2641600"/>
            <a:ext cx="5919900" cy="3656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116834" y="1296060"/>
            <a:ext cx="3832202" cy="3735120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SlidesMania Template">
  <a:themeElements>
    <a:clrScheme name="Simple Light">
      <a:dk1>
        <a:srgbClr val="021324"/>
      </a:dk1>
      <a:lt1>
        <a:srgbClr val="F5F0EA"/>
      </a:lt1>
      <a:dk2>
        <a:srgbClr val="FFC1CB"/>
      </a:dk2>
      <a:lt2>
        <a:srgbClr val="FFFFFF"/>
      </a:lt2>
      <a:accent1>
        <a:srgbClr val="FA5041"/>
      </a:accent1>
      <a:accent2>
        <a:srgbClr val="5C76D8"/>
      </a:accent2>
      <a:accent3>
        <a:srgbClr val="9D6FC7"/>
      </a:accent3>
      <a:accent4>
        <a:srgbClr val="E7C126"/>
      </a:accent4>
      <a:accent5>
        <a:srgbClr val="6DD8C8"/>
      </a:accent5>
      <a:accent6>
        <a:srgbClr val="58C1DD"/>
      </a:accent6>
      <a:hlink>
        <a:srgbClr val="4BAAC3"/>
      </a:hlink>
      <a:folHlink>
        <a:srgbClr val="0097A7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2">
      <a:dk1>
        <a:sysClr val="windowText" lastClr="000000"/>
      </a:dk1>
      <a:lt1>
        <a:sysClr val="window" lastClr="FFFFFF"/>
      </a:lt1>
      <a:dk2>
        <a:srgbClr val="025373"/>
      </a:dk2>
      <a:lt2>
        <a:srgbClr val="E7E6E6"/>
      </a:lt2>
      <a:accent1>
        <a:srgbClr val="025373"/>
      </a:accent1>
      <a:accent2>
        <a:srgbClr val="0378A6"/>
      </a:accent2>
      <a:accent3>
        <a:srgbClr val="F2CB05"/>
      </a:accent3>
      <a:accent4>
        <a:srgbClr val="D6D6D6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r="http://schemas.openxmlformats.org/officeDocument/2006/relationships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 Template override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1234</Words>
  <Application>Aspose.Slides for .NET</Application>
  <PresentationFormat>Произвольный</PresentationFormat>
  <Paragraphs>219</Paragraphs>
  <Slides>56</Slides>
  <Notes>40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58" baseType="lpstr">
      <vt:lpstr>SlidesMania Template</vt:lpstr>
      <vt:lpstr>1_Тема Office</vt:lpstr>
      <vt:lpstr> </vt:lpstr>
      <vt:lpstr>Индекс качества общего образования - это комплексный показатель образовательной деятельности, отражающий качество подготовки обучающихся и условия реализации общеобразовательных программ в соответствии с требованиями государства и потребностями граждан.  </vt:lpstr>
      <vt:lpstr> Принцип 3«Р»: Развитие Радость  Результат </vt:lpstr>
      <vt:lpstr>К.Д.Ушинский</vt:lpstr>
      <vt:lpstr>Аннушкина Елена Сергеевна</vt:lpstr>
      <vt:lpstr>Развитие речевой деятельности на уроках в начальной школе на основе приемов скорочтения</vt:lpstr>
      <vt:lpstr>Задачи: </vt:lpstr>
      <vt:lpstr>Слайд 8</vt:lpstr>
      <vt:lpstr>Разминка</vt:lpstr>
      <vt:lpstr>Скороговорки</vt:lpstr>
      <vt:lpstr>Упражнение «Рисование двумя руками»</vt:lpstr>
      <vt:lpstr>Нейроупражнения для активизации работы мозговой деятельности</vt:lpstr>
      <vt:lpstr>Нейроупражнения для активизации работы мозговой деятельности</vt:lpstr>
      <vt:lpstr>Пальчиковая гимнастика</vt:lpstr>
      <vt:lpstr>Вопросы</vt:lpstr>
      <vt:lpstr>Слайд 16</vt:lpstr>
      <vt:lpstr>«Струп-тест» </vt:lpstr>
      <vt:lpstr>Назарова  Олеся Павловна</vt:lpstr>
      <vt:lpstr>Приёмы работы со словарными словами  на уроках русского языка   в начальной школе</vt:lpstr>
      <vt:lpstr>«Непроверяемые написания составляют 30-35% по отношению к проверяемым. Эти цифры говорят о необходимости и значимости работы с такими словами»   </vt:lpstr>
      <vt:lpstr> </vt:lpstr>
      <vt:lpstr>ЗАПОМНИТЬ!  ВЫУЧИТЬ! </vt:lpstr>
      <vt:lpstr>«ПИСЬМО ПО ПАМЯТИ» </vt:lpstr>
      <vt:lpstr>КАРТИННЫЙ СЛОВАРНЫЙ ДИКТАНТ </vt:lpstr>
      <vt:lpstr>КАРТИННЫЙ СЛОВАРНЫЙ ДИКТАНТ </vt:lpstr>
      <vt:lpstr>КАРТОЧКИ-ПЯТИМИНУТКИ (вклейки) </vt:lpstr>
      <vt:lpstr>КАРТОЧКИ-ПЯТИМИНУТКИ (вклейки) </vt:lpstr>
      <vt:lpstr>МАРАФОН СЛОВАРНЫХ СЛОВ   </vt:lpstr>
      <vt:lpstr>«Словарная работа – это не эпизод в работе учителя, а систематическая, хорошо организованная, педагогически целесообразно построенная работа»    </vt:lpstr>
      <vt:lpstr> Принцип 3«Р»: Развитие Радость  Результат </vt:lpstr>
      <vt:lpstr>В нашей школе реализуется программа наставничества</vt:lpstr>
      <vt:lpstr>Пяткина Татьяна Александровна</vt:lpstr>
      <vt:lpstr>Педагогическая практика «Shadowing»- «Тень мастера» </vt:lpstr>
      <vt:lpstr>Профессиональное и педагогическое развитие молодых учителей через практическое наблюдение и анализ работы более опытных коллег.  </vt:lpstr>
      <vt:lpstr> Практика помогает</vt:lpstr>
      <vt:lpstr>Почему «Тень мастера» приносит радость?</vt:lpstr>
      <vt:lpstr>Наставник – Пяткина Т.А. Наставляемый – Есина В.Ю.</vt:lpstr>
      <vt:lpstr>Участие в конкурсах наставника и наставляемого</vt:lpstr>
      <vt:lpstr>Процесс обучения через практику «Тень мастера» можно разделить на несколько этапов:</vt:lpstr>
      <vt:lpstr>Памятка для подготовки обучающихся 9 класса к итоговому собеседованию по русскому языку</vt:lpstr>
      <vt:lpstr>Преимущества практики</vt:lpstr>
      <vt:lpstr>Результативность педагогической практики  «Тень мастера»   </vt:lpstr>
      <vt:lpstr>Слайд 43</vt:lpstr>
      <vt:lpstr>Настоящий результат – это способность ребенка использовать полученные знания и навыки в реальной жизни.</vt:lpstr>
      <vt:lpstr>Введенская Лилия Эдуардовна</vt:lpstr>
      <vt:lpstr>Эффективные методы и приемы подготовки обучающихся к успешной сдаче ГИА по математике</vt:lpstr>
      <vt:lpstr>Навыки, формирующие результативность  </vt:lpstr>
      <vt:lpstr>Ключевые факторы успеха при подготовке к ГИА</vt:lpstr>
      <vt:lpstr>Слайд 49</vt:lpstr>
      <vt:lpstr>Эффективные приемы подготовки к ГИА по математике </vt:lpstr>
      <vt:lpstr>  Алгоритм решения задач по геометрии и стереометрии  </vt:lpstr>
      <vt:lpstr>Навигатор подготовки к ГИА по математике</vt:lpstr>
      <vt:lpstr>Слайд 53</vt:lpstr>
      <vt:lpstr>Поддержка и мотивация</vt:lpstr>
      <vt:lpstr>Принцип 3«Р»: Развитие Радость  Результат 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tatya</dc:creator>
  <cp:lastModifiedBy>user</cp:lastModifiedBy>
  <cp:revision>89</cp:revision>
  <dcterms:modified xsi:type="dcterms:W3CDTF">2024-11-06T04:55:37Z</dcterms:modified>
</cp:coreProperties>
</file>