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6"/>
  </p:handoutMasterIdLst>
  <p:sldIdLst>
    <p:sldId id="338" r:id="rId2"/>
    <p:sldId id="327" r:id="rId3"/>
    <p:sldId id="258" r:id="rId4"/>
    <p:sldId id="272" r:id="rId5"/>
    <p:sldId id="276" r:id="rId6"/>
    <p:sldId id="339" r:id="rId7"/>
    <p:sldId id="273" r:id="rId8"/>
    <p:sldId id="284" r:id="rId9"/>
    <p:sldId id="280" r:id="rId10"/>
    <p:sldId id="281" r:id="rId11"/>
    <p:sldId id="282" r:id="rId12"/>
    <p:sldId id="274" r:id="rId13"/>
    <p:sldId id="285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303" r:id="rId22"/>
    <p:sldId id="296" r:id="rId23"/>
    <p:sldId id="297" r:id="rId24"/>
    <p:sldId id="298" r:id="rId25"/>
    <p:sldId id="300" r:id="rId26"/>
    <p:sldId id="299" r:id="rId27"/>
    <p:sldId id="301" r:id="rId28"/>
    <p:sldId id="302" r:id="rId29"/>
    <p:sldId id="324" r:id="rId30"/>
    <p:sldId id="326" r:id="rId31"/>
    <p:sldId id="30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06" r:id="rId41"/>
    <p:sldId id="325" r:id="rId42"/>
    <p:sldId id="337" r:id="rId43"/>
    <p:sldId id="317" r:id="rId44"/>
    <p:sldId id="318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56B"/>
    <a:srgbClr val="BAE3E3"/>
    <a:srgbClr val="FFFFFF"/>
    <a:srgbClr val="025373"/>
    <a:srgbClr val="00BEB2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5" d="100"/>
          <a:sy n="85" d="100"/>
        </p:scale>
        <p:origin x="686" y="72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image" Target="../media/image7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17961-40FC-43EF-8AE5-CEA4DA4907F2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2F477172-9B62-474F-AA10-4F307E4B96EE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Муниципальный ресурсный методический центр служб школьной медиации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22951E-14E5-4253-A2E3-5C853AEE3EAD}" type="parTrans" cxnId="{2B28785F-0F19-4001-86C1-DB88C9D87B35}">
      <dgm:prSet/>
      <dgm:spPr/>
      <dgm:t>
        <a:bodyPr/>
        <a:lstStyle/>
        <a:p>
          <a:endParaRPr lang="ru-RU"/>
        </a:p>
      </dgm:t>
    </dgm:pt>
    <dgm:pt modelId="{396D12B4-2725-49B9-991E-DD25AE0CCC54}" type="sibTrans" cxnId="{2B28785F-0F19-4001-86C1-DB88C9D87B35}">
      <dgm:prSet/>
      <dgm:spPr/>
      <dgm:t>
        <a:bodyPr/>
        <a:lstStyle/>
        <a:p>
          <a:endParaRPr lang="ru-RU"/>
        </a:p>
      </dgm:t>
    </dgm:pt>
    <dgm:pt modelId="{239C1242-F82B-44F6-8738-C70A68081FF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Региональная инновационная площадка "MEDIA-ПАРК" - работа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конфликтологической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лаборатории в рамках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службы школьной медиации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A0BE5E-9C9D-4F80-A0F5-E8E3A47DD802}" type="parTrans" cxnId="{902E5C6E-3CB4-4DC1-B036-F55AB06DD933}">
      <dgm:prSet/>
      <dgm:spPr/>
      <dgm:t>
        <a:bodyPr/>
        <a:lstStyle/>
        <a:p>
          <a:endParaRPr lang="ru-RU"/>
        </a:p>
      </dgm:t>
    </dgm:pt>
    <dgm:pt modelId="{F04C977A-5176-498A-85C7-274BD05E4C55}" type="sibTrans" cxnId="{902E5C6E-3CB4-4DC1-B036-F55AB06DD933}">
      <dgm:prSet/>
      <dgm:spPr/>
      <dgm:t>
        <a:bodyPr/>
        <a:lstStyle/>
        <a:p>
          <a:endParaRPr lang="ru-RU"/>
        </a:p>
      </dgm:t>
    </dgm:pt>
    <dgm:pt modelId="{5A5F67B4-BB4A-4AC5-BEA3-2576DB237B3C}">
      <dgm:prSet phldrT="[Текст]"/>
      <dgm:spPr/>
      <dgm:t>
        <a:bodyPr/>
        <a:lstStyle/>
        <a:p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Стажировочная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площадка по распространению моделей формирования культуры здорового и безопасного образа жизни обучающихся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8AA1E-44CB-4D32-A2C7-42BEE3B2E64F}" type="parTrans" cxnId="{8797E872-B146-404F-A940-260D9C057BF0}">
      <dgm:prSet/>
      <dgm:spPr/>
      <dgm:t>
        <a:bodyPr/>
        <a:lstStyle/>
        <a:p>
          <a:endParaRPr lang="ru-RU"/>
        </a:p>
      </dgm:t>
    </dgm:pt>
    <dgm:pt modelId="{5E03B0EE-21ED-4DB8-B2CF-D561B7C69021}" type="sibTrans" cxnId="{8797E872-B146-404F-A940-260D9C057BF0}">
      <dgm:prSet/>
      <dgm:spPr/>
      <dgm:t>
        <a:bodyPr/>
        <a:lstStyle/>
        <a:p>
          <a:endParaRPr lang="ru-RU"/>
        </a:p>
      </dgm:t>
    </dgm:pt>
    <dgm:pt modelId="{33EA74BE-D1FB-4180-9179-8A7E87DF190B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Региональная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стажировочная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площадка «Профилактика деструктивного поведения детей и подростков в образовательной среде»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D7D6B-F843-49AB-A449-516414BF7291}" type="parTrans" cxnId="{91DF6AE6-6CBC-4747-B311-43FE7B444C8D}">
      <dgm:prSet/>
      <dgm:spPr/>
      <dgm:t>
        <a:bodyPr/>
        <a:lstStyle/>
        <a:p>
          <a:endParaRPr lang="ru-RU"/>
        </a:p>
      </dgm:t>
    </dgm:pt>
    <dgm:pt modelId="{D599CEA5-9227-4EA7-B3D7-D4CAF12B795D}" type="sibTrans" cxnId="{91DF6AE6-6CBC-4747-B311-43FE7B444C8D}">
      <dgm:prSet/>
      <dgm:spPr/>
      <dgm:t>
        <a:bodyPr/>
        <a:lstStyle/>
        <a:p>
          <a:endParaRPr lang="ru-RU"/>
        </a:p>
      </dgm:t>
    </dgm:pt>
    <dgm:pt modelId="{5B9AD53F-F4E7-46B7-84AC-C8BAE09BDBB5}" type="pres">
      <dgm:prSet presAssocID="{B6517961-40FC-43EF-8AE5-CEA4DA4907F2}" presName="Name0" presStyleCnt="0">
        <dgm:presLayoutVars>
          <dgm:dir/>
          <dgm:resizeHandles val="exact"/>
        </dgm:presLayoutVars>
      </dgm:prSet>
      <dgm:spPr/>
    </dgm:pt>
    <dgm:pt modelId="{66A25FC5-1253-4F08-8AA5-CC6773CBE2FA}" type="pres">
      <dgm:prSet presAssocID="{2F477172-9B62-474F-AA10-4F307E4B96E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DF810-9055-448A-A731-416ABF4A436E}" type="pres">
      <dgm:prSet presAssocID="{396D12B4-2725-49B9-991E-DD25AE0CCC5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D4F90B5-74C9-42F1-9B28-8B7E19C7871A}" type="pres">
      <dgm:prSet presAssocID="{396D12B4-2725-49B9-991E-DD25AE0CCC5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E9C6699-789E-4087-A098-925DF2977471}" type="pres">
      <dgm:prSet presAssocID="{239C1242-F82B-44F6-8738-C70A68081FF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43850-7472-47A4-B327-CB7A63D62E5B}" type="pres">
      <dgm:prSet presAssocID="{F04C977A-5176-498A-85C7-274BD05E4C5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29CF03E-A72F-43AE-BB73-3B126D4E03A8}" type="pres">
      <dgm:prSet presAssocID="{F04C977A-5176-498A-85C7-274BD05E4C5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BAED11C-B6BC-454E-9752-C95A3FF5346A}" type="pres">
      <dgm:prSet presAssocID="{5A5F67B4-BB4A-4AC5-BEA3-2576DB237B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94C19-5565-4068-B252-60A337CE49BD}" type="pres">
      <dgm:prSet presAssocID="{5E03B0EE-21ED-4DB8-B2CF-D561B7C69021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DC8F7CE-2851-4681-96E4-84D0425BB0FC}" type="pres">
      <dgm:prSet presAssocID="{5E03B0EE-21ED-4DB8-B2CF-D561B7C69021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5CAE576-442B-42E2-99B1-D29C757A964B}" type="pres">
      <dgm:prSet presAssocID="{33EA74BE-D1FB-4180-9179-8A7E87DF19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4A157B-5E8D-406E-B0A1-BF3A32454529}" type="presOf" srcId="{5E03B0EE-21ED-4DB8-B2CF-D561B7C69021}" destId="{9DC8F7CE-2851-4681-96E4-84D0425BB0FC}" srcOrd="1" destOrd="0" presId="urn:microsoft.com/office/officeart/2005/8/layout/process1"/>
    <dgm:cxn modelId="{91DF6AE6-6CBC-4747-B311-43FE7B444C8D}" srcId="{B6517961-40FC-43EF-8AE5-CEA4DA4907F2}" destId="{33EA74BE-D1FB-4180-9179-8A7E87DF190B}" srcOrd="3" destOrd="0" parTransId="{DF6D7D6B-F843-49AB-A449-516414BF7291}" sibTransId="{D599CEA5-9227-4EA7-B3D7-D4CAF12B795D}"/>
    <dgm:cxn modelId="{9D4C5E24-0B50-4AE7-A973-1D221D8E6B0F}" type="presOf" srcId="{396D12B4-2725-49B9-991E-DD25AE0CCC54}" destId="{ED4F90B5-74C9-42F1-9B28-8B7E19C7871A}" srcOrd="1" destOrd="0" presId="urn:microsoft.com/office/officeart/2005/8/layout/process1"/>
    <dgm:cxn modelId="{2B28785F-0F19-4001-86C1-DB88C9D87B35}" srcId="{B6517961-40FC-43EF-8AE5-CEA4DA4907F2}" destId="{2F477172-9B62-474F-AA10-4F307E4B96EE}" srcOrd="0" destOrd="0" parTransId="{5322951E-14E5-4253-A2E3-5C853AEE3EAD}" sibTransId="{396D12B4-2725-49B9-991E-DD25AE0CCC54}"/>
    <dgm:cxn modelId="{9B95DF22-103E-4F6F-9172-47AC1850A268}" type="presOf" srcId="{5E03B0EE-21ED-4DB8-B2CF-D561B7C69021}" destId="{32694C19-5565-4068-B252-60A337CE49BD}" srcOrd="0" destOrd="0" presId="urn:microsoft.com/office/officeart/2005/8/layout/process1"/>
    <dgm:cxn modelId="{D45E1E6F-F107-4AC9-80C0-7FD150CB7053}" type="presOf" srcId="{F04C977A-5176-498A-85C7-274BD05E4C55}" destId="{629CF03E-A72F-43AE-BB73-3B126D4E03A8}" srcOrd="1" destOrd="0" presId="urn:microsoft.com/office/officeart/2005/8/layout/process1"/>
    <dgm:cxn modelId="{2C38576E-138F-4031-B612-A4D97FF4504C}" type="presOf" srcId="{2F477172-9B62-474F-AA10-4F307E4B96EE}" destId="{66A25FC5-1253-4F08-8AA5-CC6773CBE2FA}" srcOrd="0" destOrd="0" presId="urn:microsoft.com/office/officeart/2005/8/layout/process1"/>
    <dgm:cxn modelId="{45EC963D-E739-4D02-BD82-6BEDF1CFFE3A}" type="presOf" srcId="{33EA74BE-D1FB-4180-9179-8A7E87DF190B}" destId="{65CAE576-442B-42E2-99B1-D29C757A964B}" srcOrd="0" destOrd="0" presId="urn:microsoft.com/office/officeart/2005/8/layout/process1"/>
    <dgm:cxn modelId="{1083996E-08AE-43A4-9902-1F95B3287DDF}" type="presOf" srcId="{F04C977A-5176-498A-85C7-274BD05E4C55}" destId="{DB243850-7472-47A4-B327-CB7A63D62E5B}" srcOrd="0" destOrd="0" presId="urn:microsoft.com/office/officeart/2005/8/layout/process1"/>
    <dgm:cxn modelId="{B7CE1FDA-797A-4DC1-8C55-C966E1159085}" type="presOf" srcId="{239C1242-F82B-44F6-8738-C70A68081FF5}" destId="{0E9C6699-789E-4087-A098-925DF2977471}" srcOrd="0" destOrd="0" presId="urn:microsoft.com/office/officeart/2005/8/layout/process1"/>
    <dgm:cxn modelId="{902E5C6E-3CB4-4DC1-B036-F55AB06DD933}" srcId="{B6517961-40FC-43EF-8AE5-CEA4DA4907F2}" destId="{239C1242-F82B-44F6-8738-C70A68081FF5}" srcOrd="1" destOrd="0" parTransId="{B7A0BE5E-9C9D-4F80-A0F5-E8E3A47DD802}" sibTransId="{F04C977A-5176-498A-85C7-274BD05E4C55}"/>
    <dgm:cxn modelId="{8797E872-B146-404F-A940-260D9C057BF0}" srcId="{B6517961-40FC-43EF-8AE5-CEA4DA4907F2}" destId="{5A5F67B4-BB4A-4AC5-BEA3-2576DB237B3C}" srcOrd="2" destOrd="0" parTransId="{F7E8AA1E-44CB-4D32-A2C7-42BEE3B2E64F}" sibTransId="{5E03B0EE-21ED-4DB8-B2CF-D561B7C69021}"/>
    <dgm:cxn modelId="{47E44658-9AF9-42ED-8363-AB35601D759E}" type="presOf" srcId="{B6517961-40FC-43EF-8AE5-CEA4DA4907F2}" destId="{5B9AD53F-F4E7-46B7-84AC-C8BAE09BDBB5}" srcOrd="0" destOrd="0" presId="urn:microsoft.com/office/officeart/2005/8/layout/process1"/>
    <dgm:cxn modelId="{EFAF1BB6-72EB-4DEB-9D45-36F2C88610EC}" type="presOf" srcId="{396D12B4-2725-49B9-991E-DD25AE0CCC54}" destId="{E76DF810-9055-448A-A731-416ABF4A436E}" srcOrd="0" destOrd="0" presId="urn:microsoft.com/office/officeart/2005/8/layout/process1"/>
    <dgm:cxn modelId="{05B4F137-5927-4D11-91E4-2A7FBB14966C}" type="presOf" srcId="{5A5F67B4-BB4A-4AC5-BEA3-2576DB237B3C}" destId="{ABAED11C-B6BC-454E-9752-C95A3FF5346A}" srcOrd="0" destOrd="0" presId="urn:microsoft.com/office/officeart/2005/8/layout/process1"/>
    <dgm:cxn modelId="{4A7037F6-E181-456A-B65D-3C2F292179DC}" type="presParOf" srcId="{5B9AD53F-F4E7-46B7-84AC-C8BAE09BDBB5}" destId="{66A25FC5-1253-4F08-8AA5-CC6773CBE2FA}" srcOrd="0" destOrd="0" presId="urn:microsoft.com/office/officeart/2005/8/layout/process1"/>
    <dgm:cxn modelId="{F0A6867E-8785-4B38-B6D2-8B327011D841}" type="presParOf" srcId="{5B9AD53F-F4E7-46B7-84AC-C8BAE09BDBB5}" destId="{E76DF810-9055-448A-A731-416ABF4A436E}" srcOrd="1" destOrd="0" presId="urn:microsoft.com/office/officeart/2005/8/layout/process1"/>
    <dgm:cxn modelId="{1B3C0C93-EDB0-479E-AD9D-F1F772A9CF24}" type="presParOf" srcId="{E76DF810-9055-448A-A731-416ABF4A436E}" destId="{ED4F90B5-74C9-42F1-9B28-8B7E19C7871A}" srcOrd="0" destOrd="0" presId="urn:microsoft.com/office/officeart/2005/8/layout/process1"/>
    <dgm:cxn modelId="{18069B06-3DFF-4CA4-A99F-1382DACB2E6A}" type="presParOf" srcId="{5B9AD53F-F4E7-46B7-84AC-C8BAE09BDBB5}" destId="{0E9C6699-789E-4087-A098-925DF2977471}" srcOrd="2" destOrd="0" presId="urn:microsoft.com/office/officeart/2005/8/layout/process1"/>
    <dgm:cxn modelId="{DAD1E806-3904-42B3-B62A-22B972F3F567}" type="presParOf" srcId="{5B9AD53F-F4E7-46B7-84AC-C8BAE09BDBB5}" destId="{DB243850-7472-47A4-B327-CB7A63D62E5B}" srcOrd="3" destOrd="0" presId="urn:microsoft.com/office/officeart/2005/8/layout/process1"/>
    <dgm:cxn modelId="{CE5A63B3-6E71-4BF6-8068-58E33AA675D1}" type="presParOf" srcId="{DB243850-7472-47A4-B327-CB7A63D62E5B}" destId="{629CF03E-A72F-43AE-BB73-3B126D4E03A8}" srcOrd="0" destOrd="0" presId="urn:microsoft.com/office/officeart/2005/8/layout/process1"/>
    <dgm:cxn modelId="{BC1DDF7D-5FDB-4C65-9556-7DC5DB201484}" type="presParOf" srcId="{5B9AD53F-F4E7-46B7-84AC-C8BAE09BDBB5}" destId="{ABAED11C-B6BC-454E-9752-C95A3FF5346A}" srcOrd="4" destOrd="0" presId="urn:microsoft.com/office/officeart/2005/8/layout/process1"/>
    <dgm:cxn modelId="{8C4C67A0-36FC-4054-940A-728E16BB1FBF}" type="presParOf" srcId="{5B9AD53F-F4E7-46B7-84AC-C8BAE09BDBB5}" destId="{32694C19-5565-4068-B252-60A337CE49BD}" srcOrd="5" destOrd="0" presId="urn:microsoft.com/office/officeart/2005/8/layout/process1"/>
    <dgm:cxn modelId="{A2CFB4EE-4352-4971-B280-6337EE4FF210}" type="presParOf" srcId="{32694C19-5565-4068-B252-60A337CE49BD}" destId="{9DC8F7CE-2851-4681-96E4-84D0425BB0FC}" srcOrd="0" destOrd="0" presId="urn:microsoft.com/office/officeart/2005/8/layout/process1"/>
    <dgm:cxn modelId="{591EE0E9-5150-4DF1-9FF1-007252532E23}" type="presParOf" srcId="{5B9AD53F-F4E7-46B7-84AC-C8BAE09BDBB5}" destId="{65CAE576-442B-42E2-99B1-D29C757A964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277D5-864D-41AD-B38E-AB46BDC45D6E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E2989B2-9E4F-4FEA-ADBA-2B6E2AF661FA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СШМ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21AF3B-2E75-4C81-8875-8EE62D38B610}" type="parTrans" cxnId="{E9DF018A-A74A-4A11-BCA9-1A6915B47AB2}">
      <dgm:prSet/>
      <dgm:spPr/>
      <dgm:t>
        <a:bodyPr/>
        <a:lstStyle/>
        <a:p>
          <a:endParaRPr lang="ru-RU"/>
        </a:p>
      </dgm:t>
    </dgm:pt>
    <dgm:pt modelId="{392D5147-C0FE-41DE-B091-9EA204B07888}" type="sibTrans" cxnId="{E9DF018A-A74A-4A11-BCA9-1A6915B47AB2}">
      <dgm:prSet/>
      <dgm:spPr/>
      <dgm:t>
        <a:bodyPr/>
        <a:lstStyle/>
        <a:p>
          <a:endParaRPr lang="ru-RU"/>
        </a:p>
      </dgm:t>
    </dgm:pt>
    <dgm:pt modelId="{15D9C26C-BBE8-48B2-9C24-D0CA19360307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Для администрации образовательной организации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B2731-A8DA-44FA-AB83-B8E25C465B9F}" type="parTrans" cxnId="{0BD2D118-EA19-4DD2-B8DD-88D28E622AD2}">
      <dgm:prSet/>
      <dgm:spPr/>
      <dgm:t>
        <a:bodyPr/>
        <a:lstStyle/>
        <a:p>
          <a:endParaRPr lang="ru-RU"/>
        </a:p>
      </dgm:t>
    </dgm:pt>
    <dgm:pt modelId="{13ADB06A-D4BF-409F-AE4A-E79F6B396E79}" type="sibTrans" cxnId="{0BD2D118-EA19-4DD2-B8DD-88D28E622AD2}">
      <dgm:prSet/>
      <dgm:spPr/>
      <dgm:t>
        <a:bodyPr/>
        <a:lstStyle/>
        <a:p>
          <a:endParaRPr lang="ru-RU"/>
        </a:p>
      </dgm:t>
    </dgm:pt>
    <dgm:pt modelId="{D6167591-A785-45CB-BC93-F3DAD5D7E947}">
      <dgm:prSet phldrT="[Текст]"/>
      <dgm:spPr/>
      <dgm:t>
        <a:bodyPr/>
        <a:lstStyle/>
        <a:p>
          <a:endParaRPr lang="ru-RU" dirty="0"/>
        </a:p>
      </dgm:t>
    </dgm:pt>
    <dgm:pt modelId="{3A6BCCD0-595A-4470-AAE3-2CF80D62ACA5}" type="parTrans" cxnId="{EEC8EAB5-38C7-44FA-A692-9695F6518B56}">
      <dgm:prSet/>
      <dgm:spPr/>
      <dgm:t>
        <a:bodyPr/>
        <a:lstStyle/>
        <a:p>
          <a:endParaRPr lang="ru-RU"/>
        </a:p>
      </dgm:t>
    </dgm:pt>
    <dgm:pt modelId="{524E8B0D-50C9-4A70-B1EE-1ED2C30230FC}" type="sibTrans" cxnId="{EEC8EAB5-38C7-44FA-A692-9695F6518B56}">
      <dgm:prSet/>
      <dgm:spPr/>
      <dgm:t>
        <a:bodyPr/>
        <a:lstStyle/>
        <a:p>
          <a:endParaRPr lang="ru-RU"/>
        </a:p>
      </dgm:t>
    </dgm:pt>
    <dgm:pt modelId="{85CCB8C6-D465-41F3-B321-11894EE246AA}">
      <dgm:prSet phldrT="[Текст]" phldr="1"/>
      <dgm:spPr/>
      <dgm:t>
        <a:bodyPr/>
        <a:lstStyle/>
        <a:p>
          <a:endParaRPr lang="ru-RU" dirty="0"/>
        </a:p>
      </dgm:t>
    </dgm:pt>
    <dgm:pt modelId="{A8F3F009-2E56-433D-85DD-B9B61E764786}" type="parTrans" cxnId="{E0134C69-4725-441A-A3BF-8CC8F7B9900A}">
      <dgm:prSet/>
      <dgm:spPr/>
      <dgm:t>
        <a:bodyPr/>
        <a:lstStyle/>
        <a:p>
          <a:endParaRPr lang="ru-RU"/>
        </a:p>
      </dgm:t>
    </dgm:pt>
    <dgm:pt modelId="{4F0461DF-DAF9-4869-8B21-F177BD32C963}" type="sibTrans" cxnId="{E0134C69-4725-441A-A3BF-8CC8F7B9900A}">
      <dgm:prSet/>
      <dgm:spPr/>
      <dgm:t>
        <a:bodyPr/>
        <a:lstStyle/>
        <a:p>
          <a:endParaRPr lang="ru-RU"/>
        </a:p>
      </dgm:t>
    </dgm:pt>
    <dgm:pt modelId="{4BDD9E45-8577-4977-875F-845F521E9AF4}">
      <dgm:prSet phldrT="[Текст]" phldr="1"/>
      <dgm:spPr/>
      <dgm:t>
        <a:bodyPr/>
        <a:lstStyle/>
        <a:p>
          <a:endParaRPr lang="ru-RU" dirty="0"/>
        </a:p>
      </dgm:t>
    </dgm:pt>
    <dgm:pt modelId="{FA24B286-306A-4535-B748-A09AAA89A420}" type="parTrans" cxnId="{C79F392D-EE21-44DE-9CB2-7082EB796FC3}">
      <dgm:prSet/>
      <dgm:spPr/>
      <dgm:t>
        <a:bodyPr/>
        <a:lstStyle/>
        <a:p>
          <a:endParaRPr lang="ru-RU"/>
        </a:p>
      </dgm:t>
    </dgm:pt>
    <dgm:pt modelId="{F171BC9E-1BD9-41CD-A6EE-9D42689C9F27}" type="sibTrans" cxnId="{C79F392D-EE21-44DE-9CB2-7082EB796FC3}">
      <dgm:prSet/>
      <dgm:spPr/>
      <dgm:t>
        <a:bodyPr/>
        <a:lstStyle/>
        <a:p>
          <a:endParaRPr lang="ru-RU"/>
        </a:p>
      </dgm:t>
    </dgm:pt>
    <dgm:pt modelId="{207782C9-586A-45DB-B7A6-A197542F395A}">
      <dgm:prSet phldrT="[Текст]" phldr="1"/>
      <dgm:spPr/>
      <dgm:t>
        <a:bodyPr/>
        <a:lstStyle/>
        <a:p>
          <a:endParaRPr lang="ru-RU" dirty="0"/>
        </a:p>
      </dgm:t>
    </dgm:pt>
    <dgm:pt modelId="{E692E141-ADCE-4EDD-87D8-760571B03ABC}" type="parTrans" cxnId="{523761CC-A24F-464A-96F0-361E687E3AB6}">
      <dgm:prSet/>
      <dgm:spPr/>
      <dgm:t>
        <a:bodyPr/>
        <a:lstStyle/>
        <a:p>
          <a:endParaRPr lang="ru-RU"/>
        </a:p>
      </dgm:t>
    </dgm:pt>
    <dgm:pt modelId="{7D4A6BB9-AD66-4957-B8B6-C6EDC082595B}" type="sibTrans" cxnId="{523761CC-A24F-464A-96F0-361E687E3AB6}">
      <dgm:prSet/>
      <dgm:spPr/>
      <dgm:t>
        <a:bodyPr/>
        <a:lstStyle/>
        <a:p>
          <a:endParaRPr lang="ru-RU"/>
        </a:p>
      </dgm:t>
    </dgm:pt>
    <dgm:pt modelId="{AC4EA67B-8FC1-4707-BF20-8C47AC6CA49C}">
      <dgm:prSet phldrT="[Текст]" phldr="1"/>
      <dgm:spPr/>
      <dgm:t>
        <a:bodyPr/>
        <a:lstStyle/>
        <a:p>
          <a:endParaRPr lang="ru-RU" dirty="0"/>
        </a:p>
      </dgm:t>
    </dgm:pt>
    <dgm:pt modelId="{6DC71871-F9CB-4699-9C8E-E42971A99DF8}" type="parTrans" cxnId="{9617C7E7-063E-4606-A4E3-45B9419F5F83}">
      <dgm:prSet/>
      <dgm:spPr/>
      <dgm:t>
        <a:bodyPr/>
        <a:lstStyle/>
        <a:p>
          <a:endParaRPr lang="ru-RU"/>
        </a:p>
      </dgm:t>
    </dgm:pt>
    <dgm:pt modelId="{68F4C450-5412-4DAB-9696-3A8878B604DF}" type="sibTrans" cxnId="{9617C7E7-063E-4606-A4E3-45B9419F5F83}">
      <dgm:prSet/>
      <dgm:spPr/>
      <dgm:t>
        <a:bodyPr/>
        <a:lstStyle/>
        <a:p>
          <a:endParaRPr lang="ru-RU"/>
        </a:p>
      </dgm:t>
    </dgm:pt>
    <dgm:pt modelId="{56903E75-D4C2-40E8-9255-4A55794E768A}">
      <dgm:prSet phldrT="[Текст]" phldr="1"/>
      <dgm:spPr/>
      <dgm:t>
        <a:bodyPr/>
        <a:lstStyle/>
        <a:p>
          <a:endParaRPr lang="ru-RU" dirty="0"/>
        </a:p>
      </dgm:t>
    </dgm:pt>
    <dgm:pt modelId="{15AA7A5B-E7C4-4C46-97D4-1CC6B318582C}" type="parTrans" cxnId="{021E222A-6EFD-4FCD-BE4B-1C412D8660BE}">
      <dgm:prSet/>
      <dgm:spPr/>
      <dgm:t>
        <a:bodyPr/>
        <a:lstStyle/>
        <a:p>
          <a:endParaRPr lang="ru-RU"/>
        </a:p>
      </dgm:t>
    </dgm:pt>
    <dgm:pt modelId="{93493C54-AD54-404F-A7AC-0DB32B9AE544}" type="sibTrans" cxnId="{021E222A-6EFD-4FCD-BE4B-1C412D8660BE}">
      <dgm:prSet/>
      <dgm:spPr/>
      <dgm:t>
        <a:bodyPr/>
        <a:lstStyle/>
        <a:p>
          <a:endParaRPr lang="ru-RU"/>
        </a:p>
      </dgm:t>
    </dgm:pt>
    <dgm:pt modelId="{DEB1EAAF-9208-4826-BFDA-73DE28DCB51C}">
      <dgm:prSet phldrT="[Текст]" phldr="1"/>
      <dgm:spPr/>
      <dgm:t>
        <a:bodyPr/>
        <a:lstStyle/>
        <a:p>
          <a:endParaRPr lang="ru-RU" dirty="0"/>
        </a:p>
      </dgm:t>
    </dgm:pt>
    <dgm:pt modelId="{01D00F94-C2C8-419C-B481-E160AB86E11E}" type="parTrans" cxnId="{FB723114-5814-4C0F-B802-43262D31F67E}">
      <dgm:prSet/>
      <dgm:spPr/>
      <dgm:t>
        <a:bodyPr/>
        <a:lstStyle/>
        <a:p>
          <a:endParaRPr lang="ru-RU"/>
        </a:p>
      </dgm:t>
    </dgm:pt>
    <dgm:pt modelId="{AC4D22A4-1325-48A4-B342-1748AD910B97}" type="sibTrans" cxnId="{FB723114-5814-4C0F-B802-43262D31F67E}">
      <dgm:prSet/>
      <dgm:spPr/>
      <dgm:t>
        <a:bodyPr/>
        <a:lstStyle/>
        <a:p>
          <a:endParaRPr lang="ru-RU"/>
        </a:p>
      </dgm:t>
    </dgm:pt>
    <dgm:pt modelId="{2CBA1869-A949-4B79-9DCE-F1458CF7A2D2}">
      <dgm:prSet/>
      <dgm:spPr/>
      <dgm:t>
        <a:bodyPr/>
        <a:lstStyle/>
        <a:p>
          <a:endParaRPr lang="ru-RU" dirty="0"/>
        </a:p>
      </dgm:t>
    </dgm:pt>
    <dgm:pt modelId="{D815EA51-AE6E-4A30-A365-712C7D0D7A86}" type="parTrans" cxnId="{41870AF1-0EBC-40E8-991C-96DB8E7D8C68}">
      <dgm:prSet/>
      <dgm:spPr/>
      <dgm:t>
        <a:bodyPr/>
        <a:lstStyle/>
        <a:p>
          <a:endParaRPr lang="ru-RU"/>
        </a:p>
      </dgm:t>
    </dgm:pt>
    <dgm:pt modelId="{6385E0E8-4B7E-4B0A-B479-D3A9D9BFCEEC}" type="sibTrans" cxnId="{41870AF1-0EBC-40E8-991C-96DB8E7D8C68}">
      <dgm:prSet/>
      <dgm:spPr/>
      <dgm:t>
        <a:bodyPr/>
        <a:lstStyle/>
        <a:p>
          <a:endParaRPr lang="ru-RU"/>
        </a:p>
      </dgm:t>
    </dgm:pt>
    <dgm:pt modelId="{7849BDDB-21FF-44C7-9602-DB501132DF25}">
      <dgm:prSet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Для родителей (законных представителей) обучающихся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414F5B-7BA5-4348-801C-903CD2516667}" type="parTrans" cxnId="{8A74CE5C-CDAC-4725-AB4A-4D2A570F00C7}">
      <dgm:prSet/>
      <dgm:spPr/>
      <dgm:t>
        <a:bodyPr/>
        <a:lstStyle/>
        <a:p>
          <a:endParaRPr lang="ru-RU"/>
        </a:p>
      </dgm:t>
    </dgm:pt>
    <dgm:pt modelId="{4AA17EE2-A048-4ED6-9CFE-8F9E29F569DF}" type="sibTrans" cxnId="{8A74CE5C-CDAC-4725-AB4A-4D2A570F00C7}">
      <dgm:prSet/>
      <dgm:spPr/>
      <dgm:t>
        <a:bodyPr/>
        <a:lstStyle/>
        <a:p>
          <a:endParaRPr lang="ru-RU"/>
        </a:p>
      </dgm:t>
    </dgm:pt>
    <dgm:pt modelId="{B91FCBE8-827D-4859-AC58-B8D66BCF8226}">
      <dgm:prSet/>
      <dgm:spPr/>
      <dgm:t>
        <a:bodyPr/>
        <a:lstStyle/>
        <a:p>
          <a:endParaRPr lang="ru-RU" dirty="0"/>
        </a:p>
      </dgm:t>
    </dgm:pt>
    <dgm:pt modelId="{482E8D8A-25CB-4DFD-8C61-11CB2EDFFCA1}" type="parTrans" cxnId="{3E7BF970-EA17-4531-9693-EE4221458E43}">
      <dgm:prSet/>
      <dgm:spPr/>
      <dgm:t>
        <a:bodyPr/>
        <a:lstStyle/>
        <a:p>
          <a:endParaRPr lang="ru-RU"/>
        </a:p>
      </dgm:t>
    </dgm:pt>
    <dgm:pt modelId="{44378D13-33FE-448B-A781-943FB4573FD8}" type="sibTrans" cxnId="{3E7BF970-EA17-4531-9693-EE4221458E43}">
      <dgm:prSet/>
      <dgm:spPr/>
      <dgm:t>
        <a:bodyPr/>
        <a:lstStyle/>
        <a:p>
          <a:endParaRPr lang="ru-RU"/>
        </a:p>
      </dgm:t>
    </dgm:pt>
    <dgm:pt modelId="{6E927E19-1F55-4F9E-BFE8-EE70424B67FE}">
      <dgm:prSet/>
      <dgm:spPr/>
      <dgm:t>
        <a:bodyPr/>
        <a:lstStyle/>
        <a:p>
          <a:endParaRPr lang="ru-RU" dirty="0"/>
        </a:p>
      </dgm:t>
    </dgm:pt>
    <dgm:pt modelId="{C0DA7D61-DA7D-400A-BD01-30BF3CC87C97}" type="parTrans" cxnId="{4D76D5EB-A498-4262-A5FE-F971059BA920}">
      <dgm:prSet/>
      <dgm:spPr/>
      <dgm:t>
        <a:bodyPr/>
        <a:lstStyle/>
        <a:p>
          <a:endParaRPr lang="ru-RU"/>
        </a:p>
      </dgm:t>
    </dgm:pt>
    <dgm:pt modelId="{E0BFFF8C-5824-47DF-800A-BB1268F50438}" type="sibTrans" cxnId="{4D76D5EB-A498-4262-A5FE-F971059BA920}">
      <dgm:prSet/>
      <dgm:spPr/>
      <dgm:t>
        <a:bodyPr/>
        <a:lstStyle/>
        <a:p>
          <a:endParaRPr lang="ru-RU"/>
        </a:p>
      </dgm:t>
    </dgm:pt>
    <dgm:pt modelId="{87DD9F41-C525-4FB5-B3C5-7018C3C86175}">
      <dgm:prSet/>
      <dgm:spPr/>
      <dgm:t>
        <a:bodyPr/>
        <a:lstStyle/>
        <a:p>
          <a:endParaRPr lang="ru-RU" dirty="0"/>
        </a:p>
      </dgm:t>
    </dgm:pt>
    <dgm:pt modelId="{B5A1CCA3-B704-414C-872F-3B5C2539D51B}" type="parTrans" cxnId="{C2C862D6-ECF6-4CCA-8C45-92D1B7DC4798}">
      <dgm:prSet/>
      <dgm:spPr/>
      <dgm:t>
        <a:bodyPr/>
        <a:lstStyle/>
        <a:p>
          <a:endParaRPr lang="ru-RU"/>
        </a:p>
      </dgm:t>
    </dgm:pt>
    <dgm:pt modelId="{B05C7E04-3A41-4C14-B572-E94A727FE2EB}" type="sibTrans" cxnId="{C2C862D6-ECF6-4CCA-8C45-92D1B7DC4798}">
      <dgm:prSet/>
      <dgm:spPr/>
      <dgm:t>
        <a:bodyPr/>
        <a:lstStyle/>
        <a:p>
          <a:endParaRPr lang="ru-RU"/>
        </a:p>
      </dgm:t>
    </dgm:pt>
    <dgm:pt modelId="{DB7C8346-717E-4320-A8F7-A8C5B4E7C8AD}">
      <dgm:prSet/>
      <dgm:spPr/>
      <dgm:t>
        <a:bodyPr/>
        <a:lstStyle/>
        <a:p>
          <a:endParaRPr lang="ru-RU" dirty="0"/>
        </a:p>
      </dgm:t>
    </dgm:pt>
    <dgm:pt modelId="{7D71F138-75AB-4069-85BB-A27EEC0B5CD2}" type="parTrans" cxnId="{69964B24-7DC1-45F0-9C91-9ACB059DAB1B}">
      <dgm:prSet/>
      <dgm:spPr/>
      <dgm:t>
        <a:bodyPr/>
        <a:lstStyle/>
        <a:p>
          <a:endParaRPr lang="ru-RU"/>
        </a:p>
      </dgm:t>
    </dgm:pt>
    <dgm:pt modelId="{92954630-6590-45B1-BEA4-E7087636C99B}" type="sibTrans" cxnId="{69964B24-7DC1-45F0-9C91-9ACB059DAB1B}">
      <dgm:prSet/>
      <dgm:spPr/>
      <dgm:t>
        <a:bodyPr/>
        <a:lstStyle/>
        <a:p>
          <a:endParaRPr lang="ru-RU"/>
        </a:p>
      </dgm:t>
    </dgm:pt>
    <dgm:pt modelId="{FE24E547-C6C8-4CF2-80F4-9E0C0B8796E2}">
      <dgm:prSet/>
      <dgm:spPr/>
      <dgm:t>
        <a:bodyPr/>
        <a:lstStyle/>
        <a:p>
          <a:endParaRPr lang="ru-RU" dirty="0"/>
        </a:p>
      </dgm:t>
    </dgm:pt>
    <dgm:pt modelId="{B559C11B-D67A-4028-B61C-02DCA6C0C66D}" type="parTrans" cxnId="{06B2EFDB-F5CE-45A3-B5FA-EE811307EC59}">
      <dgm:prSet/>
      <dgm:spPr/>
      <dgm:t>
        <a:bodyPr/>
        <a:lstStyle/>
        <a:p>
          <a:endParaRPr lang="ru-RU"/>
        </a:p>
      </dgm:t>
    </dgm:pt>
    <dgm:pt modelId="{1F478090-3E87-45D5-A368-18BE74775046}" type="sibTrans" cxnId="{06B2EFDB-F5CE-45A3-B5FA-EE811307EC59}">
      <dgm:prSet/>
      <dgm:spPr/>
      <dgm:t>
        <a:bodyPr/>
        <a:lstStyle/>
        <a:p>
          <a:endParaRPr lang="ru-RU"/>
        </a:p>
      </dgm:t>
    </dgm:pt>
    <dgm:pt modelId="{6363CD4B-ECF0-45CD-A968-08433D3BE6AE}">
      <dgm:prSet/>
      <dgm:spPr/>
      <dgm:t>
        <a:bodyPr/>
        <a:lstStyle/>
        <a:p>
          <a:endParaRPr lang="ru-RU" dirty="0"/>
        </a:p>
      </dgm:t>
    </dgm:pt>
    <dgm:pt modelId="{7232B9D3-AE66-4B89-B9E9-8132232E2A8C}" type="parTrans" cxnId="{0EF8F464-763C-4804-A98B-A8729F62EB9B}">
      <dgm:prSet/>
      <dgm:spPr/>
      <dgm:t>
        <a:bodyPr/>
        <a:lstStyle/>
        <a:p>
          <a:endParaRPr lang="ru-RU"/>
        </a:p>
      </dgm:t>
    </dgm:pt>
    <dgm:pt modelId="{6FCA3AA2-D8FE-4C77-ADA3-1B185D626532}" type="sibTrans" cxnId="{0EF8F464-763C-4804-A98B-A8729F62EB9B}">
      <dgm:prSet/>
      <dgm:spPr/>
      <dgm:t>
        <a:bodyPr/>
        <a:lstStyle/>
        <a:p>
          <a:endParaRPr lang="ru-RU"/>
        </a:p>
      </dgm:t>
    </dgm:pt>
    <dgm:pt modelId="{2EFDBBA6-D536-4243-9279-098163AF6E3F}">
      <dgm:prSet/>
      <dgm:spPr/>
      <dgm:t>
        <a:bodyPr/>
        <a:lstStyle/>
        <a:p>
          <a:endParaRPr lang="ru-RU" dirty="0"/>
        </a:p>
      </dgm:t>
    </dgm:pt>
    <dgm:pt modelId="{B2FCB082-5902-4AA4-ADDC-7FCC8AD64D1F}" type="parTrans" cxnId="{91257206-EDFF-4FA2-BF22-F36F971368DB}">
      <dgm:prSet/>
      <dgm:spPr/>
      <dgm:t>
        <a:bodyPr/>
        <a:lstStyle/>
        <a:p>
          <a:endParaRPr lang="ru-RU"/>
        </a:p>
      </dgm:t>
    </dgm:pt>
    <dgm:pt modelId="{2EEFD087-F874-4332-8989-EB1BB0B9A40E}" type="sibTrans" cxnId="{91257206-EDFF-4FA2-BF22-F36F971368DB}">
      <dgm:prSet/>
      <dgm:spPr/>
      <dgm:t>
        <a:bodyPr/>
        <a:lstStyle/>
        <a:p>
          <a:endParaRPr lang="ru-RU"/>
        </a:p>
      </dgm:t>
    </dgm:pt>
    <dgm:pt modelId="{0A89FD2E-5EAD-43CD-B2BD-53F08A30A536}">
      <dgm:prSet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Для педагогических работников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AE2E91-25CB-49AE-8F3A-9DC9C241AD54}" type="parTrans" cxnId="{E03E8334-3B4D-4302-A5C5-7D30DF533874}">
      <dgm:prSet/>
      <dgm:spPr/>
      <dgm:t>
        <a:bodyPr/>
        <a:lstStyle/>
        <a:p>
          <a:endParaRPr lang="ru-RU"/>
        </a:p>
      </dgm:t>
    </dgm:pt>
    <dgm:pt modelId="{F635C68C-EDCD-404C-B11A-4CDCB6CCAA3A}" type="sibTrans" cxnId="{E03E8334-3B4D-4302-A5C5-7D30DF533874}">
      <dgm:prSet/>
      <dgm:spPr/>
      <dgm:t>
        <a:bodyPr/>
        <a:lstStyle/>
        <a:p>
          <a:endParaRPr lang="ru-RU"/>
        </a:p>
      </dgm:t>
    </dgm:pt>
    <dgm:pt modelId="{F75D37F6-62E9-4BC1-92A0-F06A8B751154}">
      <dgm:prSet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Для  обучающихся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8597D1-0A63-43C6-9FCB-F32B0C15C64D}" type="parTrans" cxnId="{835194AE-7B05-49A5-BABD-4D9CA66B59AA}">
      <dgm:prSet/>
      <dgm:spPr/>
      <dgm:t>
        <a:bodyPr/>
        <a:lstStyle/>
        <a:p>
          <a:endParaRPr lang="ru-RU"/>
        </a:p>
      </dgm:t>
    </dgm:pt>
    <dgm:pt modelId="{60D46CED-67AF-4B63-8748-C7BC8EB8AED2}" type="sibTrans" cxnId="{835194AE-7B05-49A5-BABD-4D9CA66B59AA}">
      <dgm:prSet/>
      <dgm:spPr/>
      <dgm:t>
        <a:bodyPr/>
        <a:lstStyle/>
        <a:p>
          <a:endParaRPr lang="ru-RU"/>
        </a:p>
      </dgm:t>
    </dgm:pt>
    <dgm:pt modelId="{0594B332-B0D8-4E0A-B477-09BD64862EED}" type="pres">
      <dgm:prSet presAssocID="{229277D5-864D-41AD-B38E-AB46BDC45D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9CA9BB-C90B-4C2A-B01C-91C0170F2252}" type="pres">
      <dgm:prSet presAssocID="{1E2989B2-9E4F-4FEA-ADBA-2B6E2AF661FA}" presName="centerShape" presStyleLbl="node0" presStyleIdx="0" presStyleCnt="1" custScaleX="207046" custScaleY="85696" custLinFactNeighborX="1025" custLinFactNeighborY="-64777"/>
      <dgm:spPr/>
      <dgm:t>
        <a:bodyPr/>
        <a:lstStyle/>
        <a:p>
          <a:endParaRPr lang="ru-RU"/>
        </a:p>
      </dgm:t>
    </dgm:pt>
    <dgm:pt modelId="{A8E4621A-BA39-41BF-B822-51D6D70C284E}" type="pres">
      <dgm:prSet presAssocID="{2E5B2731-A8DA-44FA-AB83-B8E25C465B9F}" presName="Name9" presStyleLbl="parChTrans1D2" presStyleIdx="0" presStyleCnt="4"/>
      <dgm:spPr/>
      <dgm:t>
        <a:bodyPr/>
        <a:lstStyle/>
        <a:p>
          <a:endParaRPr lang="ru-RU"/>
        </a:p>
      </dgm:t>
    </dgm:pt>
    <dgm:pt modelId="{6FD216C4-03C2-4248-A142-46CBDF35A057}" type="pres">
      <dgm:prSet presAssocID="{2E5B2731-A8DA-44FA-AB83-B8E25C465B9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E0D27BC-D6CB-468F-BE3B-9FF94C3910C1}" type="pres">
      <dgm:prSet presAssocID="{15D9C26C-BBE8-48B2-9C24-D0CA19360307}" presName="node" presStyleLbl="node1" presStyleIdx="0" presStyleCnt="4" custScaleX="289190" custScaleY="171544" custRadScaleRad="203165" custRadScaleInc="-166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78D35-E6B7-4E41-A718-2B0AA0A2214D}" type="pres">
      <dgm:prSet presAssocID="{1C414F5B-7BA5-4348-801C-903CD2516667}" presName="Name9" presStyleLbl="parChTrans1D2" presStyleIdx="1" presStyleCnt="4"/>
      <dgm:spPr/>
      <dgm:t>
        <a:bodyPr/>
        <a:lstStyle/>
        <a:p>
          <a:endParaRPr lang="ru-RU"/>
        </a:p>
      </dgm:t>
    </dgm:pt>
    <dgm:pt modelId="{44495442-08A0-42D4-A187-3439B47C8D4F}" type="pres">
      <dgm:prSet presAssocID="{1C414F5B-7BA5-4348-801C-903CD251666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C2626D7-DB94-4109-B789-6C31C3FD5D71}" type="pres">
      <dgm:prSet presAssocID="{7849BDDB-21FF-44C7-9602-DB501132DF25}" presName="node" presStyleLbl="node1" presStyleIdx="1" presStyleCnt="4" custScaleX="305828" custScaleY="148180" custRadScaleRad="216107" custRadScaleInc="-32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DDD92-9FAC-48BC-8CAE-317CA079E005}" type="pres">
      <dgm:prSet presAssocID="{88AE2E91-25CB-49AE-8F3A-9DC9C241AD54}" presName="Name9" presStyleLbl="parChTrans1D2" presStyleIdx="2" presStyleCnt="4"/>
      <dgm:spPr/>
      <dgm:t>
        <a:bodyPr/>
        <a:lstStyle/>
        <a:p>
          <a:endParaRPr lang="ru-RU"/>
        </a:p>
      </dgm:t>
    </dgm:pt>
    <dgm:pt modelId="{8B2C7063-2C29-44BF-B9B7-835FCD2725BF}" type="pres">
      <dgm:prSet presAssocID="{88AE2E91-25CB-49AE-8F3A-9DC9C241AD5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3C62E90-9AD5-4E9D-A9E9-C83CEC4BF74D}" type="pres">
      <dgm:prSet presAssocID="{0A89FD2E-5EAD-43CD-B2BD-53F08A30A536}" presName="node" presStyleLbl="node1" presStyleIdx="2" presStyleCnt="4" custScaleX="263417" custScaleY="134890" custRadScaleRad="142054" custRadScaleInc="118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C787E-2742-44BE-A230-82C72A4066EA}" type="pres">
      <dgm:prSet presAssocID="{148597D1-0A63-43C6-9FCB-F32B0C15C64D}" presName="Name9" presStyleLbl="parChTrans1D2" presStyleIdx="3" presStyleCnt="4"/>
      <dgm:spPr/>
      <dgm:t>
        <a:bodyPr/>
        <a:lstStyle/>
        <a:p>
          <a:endParaRPr lang="ru-RU"/>
        </a:p>
      </dgm:t>
    </dgm:pt>
    <dgm:pt modelId="{C949A510-4E94-4CB9-9F57-629D72CA7E74}" type="pres">
      <dgm:prSet presAssocID="{148597D1-0A63-43C6-9FCB-F32B0C15C64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CA2C6DE-5669-4A00-B03F-CB06BF79B4D0}" type="pres">
      <dgm:prSet presAssocID="{F75D37F6-62E9-4BC1-92A0-F06A8B751154}" presName="node" presStyleLbl="node1" presStyleIdx="3" presStyleCnt="4" custScaleX="290567" custScaleY="152534" custRadScaleRad="158144" custRadScaleInc="-339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4FE3E-568B-46D1-BD76-4E5C84E04E26}" type="presOf" srcId="{148597D1-0A63-43C6-9FCB-F32B0C15C64D}" destId="{C949A510-4E94-4CB9-9F57-629D72CA7E74}" srcOrd="1" destOrd="0" presId="urn:microsoft.com/office/officeart/2005/8/layout/radial1"/>
    <dgm:cxn modelId="{4E34475B-B502-49E7-B066-16201BAE7BAC}" type="presOf" srcId="{1E2989B2-9E4F-4FEA-ADBA-2B6E2AF661FA}" destId="{259CA9BB-C90B-4C2A-B01C-91C0170F2252}" srcOrd="0" destOrd="0" presId="urn:microsoft.com/office/officeart/2005/8/layout/radial1"/>
    <dgm:cxn modelId="{3061BB19-8D4D-489B-9D29-2B5482B15D84}" type="presOf" srcId="{7849BDDB-21FF-44C7-9602-DB501132DF25}" destId="{0C2626D7-DB94-4109-B789-6C31C3FD5D71}" srcOrd="0" destOrd="0" presId="urn:microsoft.com/office/officeart/2005/8/layout/radial1"/>
    <dgm:cxn modelId="{0BD2D118-EA19-4DD2-B8DD-88D28E622AD2}" srcId="{1E2989B2-9E4F-4FEA-ADBA-2B6E2AF661FA}" destId="{15D9C26C-BBE8-48B2-9C24-D0CA19360307}" srcOrd="0" destOrd="0" parTransId="{2E5B2731-A8DA-44FA-AB83-B8E25C465B9F}" sibTransId="{13ADB06A-D4BF-409F-AE4A-E79F6B396E79}"/>
    <dgm:cxn modelId="{16D68AA4-9C6B-4498-A590-65F1EEBE0BCB}" type="presOf" srcId="{2E5B2731-A8DA-44FA-AB83-B8E25C465B9F}" destId="{A8E4621A-BA39-41BF-B822-51D6D70C284E}" srcOrd="0" destOrd="0" presId="urn:microsoft.com/office/officeart/2005/8/layout/radial1"/>
    <dgm:cxn modelId="{9617C7E7-063E-4606-A4E3-45B9419F5F83}" srcId="{229277D5-864D-41AD-B38E-AB46BDC45D6E}" destId="{AC4EA67B-8FC1-4707-BF20-8C47AC6CA49C}" srcOrd="7" destOrd="0" parTransId="{6DC71871-F9CB-4699-9C8E-E42971A99DF8}" sibTransId="{68F4C450-5412-4DAB-9696-3A8878B604DF}"/>
    <dgm:cxn modelId="{EEC8EAB5-38C7-44FA-A692-9695F6518B56}" srcId="{DB7C8346-717E-4320-A8F7-A8C5B4E7C8AD}" destId="{D6167591-A785-45CB-BC93-F3DAD5D7E947}" srcOrd="1" destOrd="0" parTransId="{3A6BCCD0-595A-4470-AAE3-2CF80D62ACA5}" sibTransId="{524E8B0D-50C9-4A70-B1EE-1ED2C30230FC}"/>
    <dgm:cxn modelId="{69964B24-7DC1-45F0-9C91-9ACB059DAB1B}" srcId="{229277D5-864D-41AD-B38E-AB46BDC45D6E}" destId="{DB7C8346-717E-4320-A8F7-A8C5B4E7C8AD}" srcOrd="4" destOrd="0" parTransId="{7D71F138-75AB-4069-85BB-A27EEC0B5CD2}" sibTransId="{92954630-6590-45B1-BEA4-E7087636C99B}"/>
    <dgm:cxn modelId="{8A74CE5C-CDAC-4725-AB4A-4D2A570F00C7}" srcId="{1E2989B2-9E4F-4FEA-ADBA-2B6E2AF661FA}" destId="{7849BDDB-21FF-44C7-9602-DB501132DF25}" srcOrd="1" destOrd="0" parTransId="{1C414F5B-7BA5-4348-801C-903CD2516667}" sibTransId="{4AA17EE2-A048-4ED6-9CFE-8F9E29F569DF}"/>
    <dgm:cxn modelId="{85E3EA19-E2B6-4ECD-BD65-738DA24F528A}" type="presOf" srcId="{F75D37F6-62E9-4BC1-92A0-F06A8B751154}" destId="{DCA2C6DE-5669-4A00-B03F-CB06BF79B4D0}" srcOrd="0" destOrd="0" presId="urn:microsoft.com/office/officeart/2005/8/layout/radial1"/>
    <dgm:cxn modelId="{3E7BF970-EA17-4531-9693-EE4221458E43}" srcId="{DB7C8346-717E-4320-A8F7-A8C5B4E7C8AD}" destId="{B91FCBE8-827D-4859-AC58-B8D66BCF8226}" srcOrd="2" destOrd="0" parTransId="{482E8D8A-25CB-4DFD-8C61-11CB2EDFFCA1}" sibTransId="{44378D13-33FE-448B-A781-943FB4573FD8}"/>
    <dgm:cxn modelId="{021E222A-6EFD-4FCD-BE4B-1C412D8660BE}" srcId="{AC4EA67B-8FC1-4707-BF20-8C47AC6CA49C}" destId="{56903E75-D4C2-40E8-9255-4A55794E768A}" srcOrd="0" destOrd="0" parTransId="{15AA7A5B-E7C4-4C46-97D4-1CC6B318582C}" sibTransId="{93493C54-AD54-404F-A7AC-0DB32B9AE544}"/>
    <dgm:cxn modelId="{D4981570-C4B7-456B-9C8B-7675205ED9F5}" type="presOf" srcId="{229277D5-864D-41AD-B38E-AB46BDC45D6E}" destId="{0594B332-B0D8-4E0A-B477-09BD64862EED}" srcOrd="0" destOrd="0" presId="urn:microsoft.com/office/officeart/2005/8/layout/radial1"/>
    <dgm:cxn modelId="{FB723114-5814-4C0F-B802-43262D31F67E}" srcId="{AC4EA67B-8FC1-4707-BF20-8C47AC6CA49C}" destId="{DEB1EAAF-9208-4826-BFDA-73DE28DCB51C}" srcOrd="1" destOrd="0" parTransId="{01D00F94-C2C8-419C-B481-E160AB86E11E}" sibTransId="{AC4D22A4-1325-48A4-B342-1748AD910B97}"/>
    <dgm:cxn modelId="{30ECCC7A-35F1-44C0-AB2B-B2FE9199B055}" type="presOf" srcId="{15D9C26C-BBE8-48B2-9C24-D0CA19360307}" destId="{4E0D27BC-D6CB-468F-BE3B-9FF94C3910C1}" srcOrd="0" destOrd="0" presId="urn:microsoft.com/office/officeart/2005/8/layout/radial1"/>
    <dgm:cxn modelId="{8CF138CE-FD9F-4EFE-A89E-7153B6A2FE5E}" type="presOf" srcId="{88AE2E91-25CB-49AE-8F3A-9DC9C241AD54}" destId="{8B2C7063-2C29-44BF-B9B7-835FCD2725BF}" srcOrd="1" destOrd="0" presId="urn:microsoft.com/office/officeart/2005/8/layout/radial1"/>
    <dgm:cxn modelId="{6714BCFE-54B7-4980-97EC-A2ABEF530261}" type="presOf" srcId="{0A89FD2E-5EAD-43CD-B2BD-53F08A30A536}" destId="{B3C62E90-9AD5-4E9D-A9E9-C83CEC4BF74D}" srcOrd="0" destOrd="0" presId="urn:microsoft.com/office/officeart/2005/8/layout/radial1"/>
    <dgm:cxn modelId="{06B2EFDB-F5CE-45A3-B5FA-EE811307EC59}" srcId="{DB7C8346-717E-4320-A8F7-A8C5B4E7C8AD}" destId="{FE24E547-C6C8-4CF2-80F4-9E0C0B8796E2}" srcOrd="0" destOrd="0" parTransId="{B559C11B-D67A-4028-B61C-02DCA6C0C66D}" sibTransId="{1F478090-3E87-45D5-A368-18BE74775046}"/>
    <dgm:cxn modelId="{C79F392D-EE21-44DE-9CB2-7082EB796FC3}" srcId="{85CCB8C6-D465-41F3-B321-11894EE246AA}" destId="{4BDD9E45-8577-4977-875F-845F521E9AF4}" srcOrd="0" destOrd="0" parTransId="{FA24B286-306A-4535-B748-A09AAA89A420}" sibTransId="{F171BC9E-1BD9-41CD-A6EE-9D42689C9F27}"/>
    <dgm:cxn modelId="{523761CC-A24F-464A-96F0-361E687E3AB6}" srcId="{85CCB8C6-D465-41F3-B321-11894EE246AA}" destId="{207782C9-586A-45DB-B7A6-A197542F395A}" srcOrd="1" destOrd="0" parTransId="{E692E141-ADCE-4EDD-87D8-760571B03ABC}" sibTransId="{7D4A6BB9-AD66-4957-B8B6-C6EDC082595B}"/>
    <dgm:cxn modelId="{28AE30A9-7A31-4473-814C-6F34DDC96398}" type="presOf" srcId="{88AE2E91-25CB-49AE-8F3A-9DC9C241AD54}" destId="{5E8DDD92-9FAC-48BC-8CAE-317CA079E005}" srcOrd="0" destOrd="0" presId="urn:microsoft.com/office/officeart/2005/8/layout/radial1"/>
    <dgm:cxn modelId="{835194AE-7B05-49A5-BABD-4D9CA66B59AA}" srcId="{1E2989B2-9E4F-4FEA-ADBA-2B6E2AF661FA}" destId="{F75D37F6-62E9-4BC1-92A0-F06A8B751154}" srcOrd="3" destOrd="0" parTransId="{148597D1-0A63-43C6-9FCB-F32B0C15C64D}" sibTransId="{60D46CED-67AF-4B63-8748-C7BC8EB8AED2}"/>
    <dgm:cxn modelId="{E9DF018A-A74A-4A11-BCA9-1A6915B47AB2}" srcId="{229277D5-864D-41AD-B38E-AB46BDC45D6E}" destId="{1E2989B2-9E4F-4FEA-ADBA-2B6E2AF661FA}" srcOrd="0" destOrd="0" parTransId="{8421AF3B-2E75-4C81-8875-8EE62D38B610}" sibTransId="{392D5147-C0FE-41DE-B091-9EA204B07888}"/>
    <dgm:cxn modelId="{FF73462D-F9B1-452F-905B-3007A2CA0172}" type="presOf" srcId="{148597D1-0A63-43C6-9FCB-F32B0C15C64D}" destId="{2E8C787E-2742-44BE-A230-82C72A4066EA}" srcOrd="0" destOrd="0" presId="urn:microsoft.com/office/officeart/2005/8/layout/radial1"/>
    <dgm:cxn modelId="{E0134C69-4725-441A-A3BF-8CC8F7B9900A}" srcId="{229277D5-864D-41AD-B38E-AB46BDC45D6E}" destId="{85CCB8C6-D465-41F3-B321-11894EE246AA}" srcOrd="6" destOrd="0" parTransId="{A8F3F009-2E56-433D-85DD-B9B61E764786}" sibTransId="{4F0461DF-DAF9-4869-8B21-F177BD32C963}"/>
    <dgm:cxn modelId="{0EF8F464-763C-4804-A98B-A8729F62EB9B}" srcId="{229277D5-864D-41AD-B38E-AB46BDC45D6E}" destId="{6363CD4B-ECF0-45CD-A968-08433D3BE6AE}" srcOrd="2" destOrd="0" parTransId="{7232B9D3-AE66-4B89-B9E9-8132232E2A8C}" sibTransId="{6FCA3AA2-D8FE-4C77-ADA3-1B185D626532}"/>
    <dgm:cxn modelId="{4D76D5EB-A498-4262-A5FE-F971059BA920}" srcId="{229277D5-864D-41AD-B38E-AB46BDC45D6E}" destId="{6E927E19-1F55-4F9E-BFE8-EE70424B67FE}" srcOrd="1" destOrd="0" parTransId="{C0DA7D61-DA7D-400A-BD01-30BF3CC87C97}" sibTransId="{E0BFFF8C-5824-47DF-800A-BB1268F50438}"/>
    <dgm:cxn modelId="{E03E8334-3B4D-4302-A5C5-7D30DF533874}" srcId="{1E2989B2-9E4F-4FEA-ADBA-2B6E2AF661FA}" destId="{0A89FD2E-5EAD-43CD-B2BD-53F08A30A536}" srcOrd="2" destOrd="0" parTransId="{88AE2E91-25CB-49AE-8F3A-9DC9C241AD54}" sibTransId="{F635C68C-EDCD-404C-B11A-4CDCB6CCAA3A}"/>
    <dgm:cxn modelId="{D1B4E3D6-D210-4C10-9466-0571A8C47E3B}" type="presOf" srcId="{1C414F5B-7BA5-4348-801C-903CD2516667}" destId="{44495442-08A0-42D4-A187-3439B47C8D4F}" srcOrd="1" destOrd="0" presId="urn:microsoft.com/office/officeart/2005/8/layout/radial1"/>
    <dgm:cxn modelId="{C2C862D6-ECF6-4CCA-8C45-92D1B7DC4798}" srcId="{2EFDBBA6-D536-4243-9279-098163AF6E3F}" destId="{87DD9F41-C525-4FB5-B3C5-7018C3C86175}" srcOrd="0" destOrd="0" parTransId="{B5A1CCA3-B704-414C-872F-3B5C2539D51B}" sibTransId="{B05C7E04-3A41-4C14-B572-E94A727FE2EB}"/>
    <dgm:cxn modelId="{41870AF1-0EBC-40E8-991C-96DB8E7D8C68}" srcId="{229277D5-864D-41AD-B38E-AB46BDC45D6E}" destId="{2CBA1869-A949-4B79-9DCE-F1458CF7A2D2}" srcOrd="5" destOrd="0" parTransId="{D815EA51-AE6E-4A30-A365-712C7D0D7A86}" sibTransId="{6385E0E8-4B7E-4B0A-B479-D3A9D9BFCEEC}"/>
    <dgm:cxn modelId="{91257206-EDFF-4FA2-BF22-F36F971368DB}" srcId="{229277D5-864D-41AD-B38E-AB46BDC45D6E}" destId="{2EFDBBA6-D536-4243-9279-098163AF6E3F}" srcOrd="3" destOrd="0" parTransId="{B2FCB082-5902-4AA4-ADDC-7FCC8AD64D1F}" sibTransId="{2EEFD087-F874-4332-8989-EB1BB0B9A40E}"/>
    <dgm:cxn modelId="{17AB405E-4D44-4FB9-AC92-FA40CA8B5518}" type="presOf" srcId="{2E5B2731-A8DA-44FA-AB83-B8E25C465B9F}" destId="{6FD216C4-03C2-4248-A142-46CBDF35A057}" srcOrd="1" destOrd="0" presId="urn:microsoft.com/office/officeart/2005/8/layout/radial1"/>
    <dgm:cxn modelId="{0804B57A-A3BE-4F7E-B702-850BFAEB736B}" type="presOf" srcId="{1C414F5B-7BA5-4348-801C-903CD2516667}" destId="{33C78D35-E6B7-4E41-A718-2B0AA0A2214D}" srcOrd="0" destOrd="0" presId="urn:microsoft.com/office/officeart/2005/8/layout/radial1"/>
    <dgm:cxn modelId="{71E04294-61E0-4D3B-A3A1-F06957200CC9}" type="presParOf" srcId="{0594B332-B0D8-4E0A-B477-09BD64862EED}" destId="{259CA9BB-C90B-4C2A-B01C-91C0170F2252}" srcOrd="0" destOrd="0" presId="urn:microsoft.com/office/officeart/2005/8/layout/radial1"/>
    <dgm:cxn modelId="{C1AAC33F-6C6F-47FE-B02B-C352CF138907}" type="presParOf" srcId="{0594B332-B0D8-4E0A-B477-09BD64862EED}" destId="{A8E4621A-BA39-41BF-B822-51D6D70C284E}" srcOrd="1" destOrd="0" presId="urn:microsoft.com/office/officeart/2005/8/layout/radial1"/>
    <dgm:cxn modelId="{77BB02DA-CC14-47C8-A0A7-EE99EF951367}" type="presParOf" srcId="{A8E4621A-BA39-41BF-B822-51D6D70C284E}" destId="{6FD216C4-03C2-4248-A142-46CBDF35A057}" srcOrd="0" destOrd="0" presId="urn:microsoft.com/office/officeart/2005/8/layout/radial1"/>
    <dgm:cxn modelId="{EAD3659C-F3D7-4BE8-8248-2487390371F3}" type="presParOf" srcId="{0594B332-B0D8-4E0A-B477-09BD64862EED}" destId="{4E0D27BC-D6CB-468F-BE3B-9FF94C3910C1}" srcOrd="2" destOrd="0" presId="urn:microsoft.com/office/officeart/2005/8/layout/radial1"/>
    <dgm:cxn modelId="{19262725-028F-4F7B-AA16-F9B075BB25B6}" type="presParOf" srcId="{0594B332-B0D8-4E0A-B477-09BD64862EED}" destId="{33C78D35-E6B7-4E41-A718-2B0AA0A2214D}" srcOrd="3" destOrd="0" presId="urn:microsoft.com/office/officeart/2005/8/layout/radial1"/>
    <dgm:cxn modelId="{8B19DC34-EDC2-486D-9A0A-5B73CF22FC2C}" type="presParOf" srcId="{33C78D35-E6B7-4E41-A718-2B0AA0A2214D}" destId="{44495442-08A0-42D4-A187-3439B47C8D4F}" srcOrd="0" destOrd="0" presId="urn:microsoft.com/office/officeart/2005/8/layout/radial1"/>
    <dgm:cxn modelId="{6CF36307-84CB-40C1-AD51-D0B519463D04}" type="presParOf" srcId="{0594B332-B0D8-4E0A-B477-09BD64862EED}" destId="{0C2626D7-DB94-4109-B789-6C31C3FD5D71}" srcOrd="4" destOrd="0" presId="urn:microsoft.com/office/officeart/2005/8/layout/radial1"/>
    <dgm:cxn modelId="{796EDE0D-E56D-4B05-9587-A1252D998E2C}" type="presParOf" srcId="{0594B332-B0D8-4E0A-B477-09BD64862EED}" destId="{5E8DDD92-9FAC-48BC-8CAE-317CA079E005}" srcOrd="5" destOrd="0" presId="urn:microsoft.com/office/officeart/2005/8/layout/radial1"/>
    <dgm:cxn modelId="{A8B08997-2ABD-4EA9-86FF-076653496914}" type="presParOf" srcId="{5E8DDD92-9FAC-48BC-8CAE-317CA079E005}" destId="{8B2C7063-2C29-44BF-B9B7-835FCD2725BF}" srcOrd="0" destOrd="0" presId="urn:microsoft.com/office/officeart/2005/8/layout/radial1"/>
    <dgm:cxn modelId="{8F7AA408-FDC4-4390-AFCD-69CDB6FFD9CB}" type="presParOf" srcId="{0594B332-B0D8-4E0A-B477-09BD64862EED}" destId="{B3C62E90-9AD5-4E9D-A9E9-C83CEC4BF74D}" srcOrd="6" destOrd="0" presId="urn:microsoft.com/office/officeart/2005/8/layout/radial1"/>
    <dgm:cxn modelId="{DE024CD2-F0BB-47A8-81B7-E51529F400E5}" type="presParOf" srcId="{0594B332-B0D8-4E0A-B477-09BD64862EED}" destId="{2E8C787E-2742-44BE-A230-82C72A4066EA}" srcOrd="7" destOrd="0" presId="urn:microsoft.com/office/officeart/2005/8/layout/radial1"/>
    <dgm:cxn modelId="{72325BED-BCEC-450A-86E7-741009F6C107}" type="presParOf" srcId="{2E8C787E-2742-44BE-A230-82C72A4066EA}" destId="{C949A510-4E94-4CB9-9F57-629D72CA7E74}" srcOrd="0" destOrd="0" presId="urn:microsoft.com/office/officeart/2005/8/layout/radial1"/>
    <dgm:cxn modelId="{046F674F-4FAE-4E28-BB99-9455EA59A3C5}" type="presParOf" srcId="{0594B332-B0D8-4E0A-B477-09BD64862EED}" destId="{DCA2C6DE-5669-4A00-B03F-CB06BF79B4D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CAC696-4603-4877-900F-020289F3B065}" type="doc">
      <dgm:prSet loTypeId="urn:microsoft.com/office/officeart/2005/8/layout/hierarchy6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B09E7D2-066B-4F9D-862B-75235E2C590C}">
      <dgm:prSet phldrT="[Текст]" custT="1"/>
      <dgm:spPr/>
      <dgm:t>
        <a:bodyPr/>
        <a:lstStyle/>
        <a:p>
          <a:pPr algn="ctr"/>
          <a:r>
            <a:rPr lang="ru-RU" sz="4800" b="1" dirty="0" smtClean="0">
              <a:latin typeface="Arial" panose="020B0604020202020204" pitchFamily="34" charset="0"/>
              <a:cs typeface="Arial" panose="020B0604020202020204" pitchFamily="34" charset="0"/>
            </a:rPr>
            <a:t>Сотрудничество </a:t>
          </a:r>
        </a:p>
        <a:p>
          <a:pPr algn="ctr"/>
          <a:r>
            <a:rPr lang="ru-RU" sz="4800" b="1" dirty="0" smtClean="0">
              <a:latin typeface="Arial" panose="020B0604020202020204" pitchFamily="34" charset="0"/>
              <a:cs typeface="Arial" panose="020B0604020202020204" pitchFamily="34" charset="0"/>
            </a:rPr>
            <a:t>СШМ «Диалог»</a:t>
          </a:r>
          <a:endParaRPr lang="ru-RU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8A8CDE-F9D2-45CF-BF50-50635FD55304}" type="parTrans" cxnId="{3B6F9591-D183-4FAB-A5A6-5FC57C495044}">
      <dgm:prSet/>
      <dgm:spPr/>
      <dgm:t>
        <a:bodyPr/>
        <a:lstStyle/>
        <a:p>
          <a:endParaRPr lang="ru-RU"/>
        </a:p>
      </dgm:t>
    </dgm:pt>
    <dgm:pt modelId="{F27AA863-0CA7-435F-8913-0C2EF7612378}" type="sibTrans" cxnId="{3B6F9591-D183-4FAB-A5A6-5FC57C495044}">
      <dgm:prSet/>
      <dgm:spPr/>
      <dgm:t>
        <a:bodyPr/>
        <a:lstStyle/>
        <a:p>
          <a:endParaRPr lang="ru-RU"/>
        </a:p>
      </dgm:t>
    </dgm:pt>
    <dgm:pt modelId="{7C90BAFD-BCFB-4F80-B1EE-372DBCA36246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Совет профилактики</a:t>
          </a:r>
        </a:p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школы</a:t>
          </a:r>
        </a:p>
      </dgm:t>
    </dgm:pt>
    <dgm:pt modelId="{E1216FE9-86F8-438D-BE7B-5E0FADE3622A}" type="parTrans" cxnId="{C8EF68DF-B691-4DF7-88D0-B1C5B04D6047}">
      <dgm:prSet/>
      <dgm:spPr/>
      <dgm:t>
        <a:bodyPr/>
        <a:lstStyle/>
        <a:p>
          <a:endParaRPr lang="ru-RU"/>
        </a:p>
      </dgm:t>
    </dgm:pt>
    <dgm:pt modelId="{B660BB26-05E3-4348-BCAE-1E7DC151F77D}" type="sibTrans" cxnId="{C8EF68DF-B691-4DF7-88D0-B1C5B04D6047}">
      <dgm:prSet/>
      <dgm:spPr/>
      <dgm:t>
        <a:bodyPr/>
        <a:lstStyle/>
        <a:p>
          <a:endParaRPr lang="ru-RU"/>
        </a:p>
      </dgm:t>
    </dgm:pt>
    <dgm:pt modelId="{705CE5B4-EB7D-4463-A171-563FA566C78D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Психолого-педагогическая служба школы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6B7137-6B35-47ED-ACB6-EC1A73C6458C}" type="parTrans" cxnId="{7CA66C57-BF75-4D13-BD71-53D156B7080D}">
      <dgm:prSet/>
      <dgm:spPr/>
      <dgm:t>
        <a:bodyPr/>
        <a:lstStyle/>
        <a:p>
          <a:endParaRPr lang="ru-RU"/>
        </a:p>
      </dgm:t>
    </dgm:pt>
    <dgm:pt modelId="{D8AE54F2-D40B-41D4-87E7-4A200FAD7FE0}" type="sibTrans" cxnId="{7CA66C57-BF75-4D13-BD71-53D156B7080D}">
      <dgm:prSet/>
      <dgm:spPr/>
      <dgm:t>
        <a:bodyPr/>
        <a:lstStyle/>
        <a:p>
          <a:endParaRPr lang="ru-RU"/>
        </a:p>
      </dgm:t>
    </dgm:pt>
    <dgm:pt modelId="{BFA8DFC9-B667-49FB-B67F-ECD3AAF12624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Органы и учреждения профилактики безнадзорности и правонарушении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1AA2A7-8878-4947-84BF-0215BDF55D36}" type="parTrans" cxnId="{414176BA-C313-4BE9-832E-A4118A492427}">
      <dgm:prSet/>
      <dgm:spPr/>
      <dgm:t>
        <a:bodyPr/>
        <a:lstStyle/>
        <a:p>
          <a:endParaRPr lang="ru-RU"/>
        </a:p>
      </dgm:t>
    </dgm:pt>
    <dgm:pt modelId="{E53B8C23-AE72-49A9-AD94-B7CB1B61A75E}" type="sibTrans" cxnId="{414176BA-C313-4BE9-832E-A4118A492427}">
      <dgm:prSet/>
      <dgm:spPr/>
      <dgm:t>
        <a:bodyPr/>
        <a:lstStyle/>
        <a:p>
          <a:endParaRPr lang="ru-RU"/>
        </a:p>
      </dgm:t>
    </dgm:pt>
    <dgm:pt modelId="{C9BE98AD-7278-4C12-B92B-BD34012C9561}">
      <dgm:prSet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Отдел опеки и попечительства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4046BA-5D4C-407D-9FD6-19DCAAFCBED8}" type="parTrans" cxnId="{4978A962-C18F-45DD-AB09-52D6ED06A8D4}">
      <dgm:prSet/>
      <dgm:spPr/>
      <dgm:t>
        <a:bodyPr/>
        <a:lstStyle/>
        <a:p>
          <a:endParaRPr lang="ru-RU"/>
        </a:p>
      </dgm:t>
    </dgm:pt>
    <dgm:pt modelId="{062B94FA-4E30-4F67-8388-61CAE495704D}" type="sibTrans" cxnId="{4978A962-C18F-45DD-AB09-52D6ED06A8D4}">
      <dgm:prSet/>
      <dgm:spPr/>
      <dgm:t>
        <a:bodyPr/>
        <a:lstStyle/>
        <a:p>
          <a:endParaRPr lang="ru-RU"/>
        </a:p>
      </dgm:t>
    </dgm:pt>
    <dgm:pt modelId="{5B1B2AF8-EEF2-451E-A0C1-7ED01DAD2438}" type="pres">
      <dgm:prSet presAssocID="{18CAC696-4603-4877-900F-020289F3B06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55A047-C10F-4F18-BC72-9C63D6E23F92}" type="pres">
      <dgm:prSet presAssocID="{18CAC696-4603-4877-900F-020289F3B065}" presName="hierFlow" presStyleCnt="0"/>
      <dgm:spPr/>
      <dgm:t>
        <a:bodyPr/>
        <a:lstStyle/>
        <a:p>
          <a:endParaRPr lang="ru-RU"/>
        </a:p>
      </dgm:t>
    </dgm:pt>
    <dgm:pt modelId="{FE978D14-E6BB-4FDF-9FA7-A45E9C177BA4}" type="pres">
      <dgm:prSet presAssocID="{18CAC696-4603-4877-900F-020289F3B065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D0C346-EB81-4E5C-9F21-A4B4B8FBB458}" type="pres">
      <dgm:prSet presAssocID="{EB09E7D2-066B-4F9D-862B-75235E2C590C}" presName="Name14" presStyleCnt="0"/>
      <dgm:spPr/>
      <dgm:t>
        <a:bodyPr/>
        <a:lstStyle/>
        <a:p>
          <a:endParaRPr lang="ru-RU"/>
        </a:p>
      </dgm:t>
    </dgm:pt>
    <dgm:pt modelId="{9602CB61-EC1E-4AD8-A00B-1F7032B783CD}" type="pres">
      <dgm:prSet presAssocID="{EB09E7D2-066B-4F9D-862B-75235E2C590C}" presName="level1Shape" presStyleLbl="node0" presStyleIdx="0" presStyleCnt="1" custScaleX="490539" custLinFactNeighborX="11820" custLinFactNeighborY="-99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0C48BB-08F8-4EC1-A91D-1B251C3E84E6}" type="pres">
      <dgm:prSet presAssocID="{EB09E7D2-066B-4F9D-862B-75235E2C590C}" presName="hierChild2" presStyleCnt="0"/>
      <dgm:spPr/>
      <dgm:t>
        <a:bodyPr/>
        <a:lstStyle/>
        <a:p>
          <a:endParaRPr lang="ru-RU"/>
        </a:p>
      </dgm:t>
    </dgm:pt>
    <dgm:pt modelId="{BFA9821A-0235-48A3-BC1A-79A2E75C3D8F}" type="pres">
      <dgm:prSet presAssocID="{E1216FE9-86F8-438D-BE7B-5E0FADE3622A}" presName="Name19" presStyleLbl="parChTrans1D2" presStyleIdx="0" presStyleCnt="4"/>
      <dgm:spPr/>
      <dgm:t>
        <a:bodyPr/>
        <a:lstStyle/>
        <a:p>
          <a:endParaRPr lang="ru-RU"/>
        </a:p>
      </dgm:t>
    </dgm:pt>
    <dgm:pt modelId="{1C003E39-B568-4C93-86B6-E5ED5D18EAA0}" type="pres">
      <dgm:prSet presAssocID="{7C90BAFD-BCFB-4F80-B1EE-372DBCA36246}" presName="Name21" presStyleCnt="0"/>
      <dgm:spPr/>
      <dgm:t>
        <a:bodyPr/>
        <a:lstStyle/>
        <a:p>
          <a:endParaRPr lang="ru-RU"/>
        </a:p>
      </dgm:t>
    </dgm:pt>
    <dgm:pt modelId="{1F049D2C-26FF-4B71-9F6C-3A32B8F58357}" type="pres">
      <dgm:prSet presAssocID="{7C90BAFD-BCFB-4F80-B1EE-372DBCA36246}" presName="level2Shape" presStyleLbl="node2" presStyleIdx="0" presStyleCnt="4"/>
      <dgm:spPr/>
      <dgm:t>
        <a:bodyPr/>
        <a:lstStyle/>
        <a:p>
          <a:endParaRPr lang="ru-RU"/>
        </a:p>
      </dgm:t>
    </dgm:pt>
    <dgm:pt modelId="{4A490DCE-1F4F-4718-B0C5-43112ACB04CB}" type="pres">
      <dgm:prSet presAssocID="{7C90BAFD-BCFB-4F80-B1EE-372DBCA36246}" presName="hierChild3" presStyleCnt="0"/>
      <dgm:spPr/>
      <dgm:t>
        <a:bodyPr/>
        <a:lstStyle/>
        <a:p>
          <a:endParaRPr lang="ru-RU"/>
        </a:p>
      </dgm:t>
    </dgm:pt>
    <dgm:pt modelId="{580EB229-75AD-44FC-BD81-AE1A482B77DE}" type="pres">
      <dgm:prSet presAssocID="{986B7137-6B35-47ED-ACB6-EC1A73C6458C}" presName="Name19" presStyleLbl="parChTrans1D2" presStyleIdx="1" presStyleCnt="4"/>
      <dgm:spPr/>
      <dgm:t>
        <a:bodyPr/>
        <a:lstStyle/>
        <a:p>
          <a:endParaRPr lang="ru-RU"/>
        </a:p>
      </dgm:t>
    </dgm:pt>
    <dgm:pt modelId="{1EEF4824-9DEF-4AB1-9C22-59B20EF0E576}" type="pres">
      <dgm:prSet presAssocID="{705CE5B4-EB7D-4463-A171-563FA566C78D}" presName="Name21" presStyleCnt="0"/>
      <dgm:spPr/>
      <dgm:t>
        <a:bodyPr/>
        <a:lstStyle/>
        <a:p>
          <a:endParaRPr lang="ru-RU"/>
        </a:p>
      </dgm:t>
    </dgm:pt>
    <dgm:pt modelId="{DD673F69-EB39-442E-96BB-0FCED0E2852B}" type="pres">
      <dgm:prSet presAssocID="{705CE5B4-EB7D-4463-A171-563FA566C78D}" presName="level2Shape" presStyleLbl="node2" presStyleIdx="1" presStyleCnt="4"/>
      <dgm:spPr/>
      <dgm:t>
        <a:bodyPr/>
        <a:lstStyle/>
        <a:p>
          <a:endParaRPr lang="ru-RU"/>
        </a:p>
      </dgm:t>
    </dgm:pt>
    <dgm:pt modelId="{06227755-336E-47B8-B598-2A6233A6A32F}" type="pres">
      <dgm:prSet presAssocID="{705CE5B4-EB7D-4463-A171-563FA566C78D}" presName="hierChild3" presStyleCnt="0"/>
      <dgm:spPr/>
      <dgm:t>
        <a:bodyPr/>
        <a:lstStyle/>
        <a:p>
          <a:endParaRPr lang="ru-RU"/>
        </a:p>
      </dgm:t>
    </dgm:pt>
    <dgm:pt modelId="{F3FDF737-720A-4272-A7F0-BCA385659E8C}" type="pres">
      <dgm:prSet presAssocID="{024046BA-5D4C-407D-9FD6-19DCAAFCBED8}" presName="Name19" presStyleLbl="parChTrans1D2" presStyleIdx="2" presStyleCnt="4"/>
      <dgm:spPr/>
      <dgm:t>
        <a:bodyPr/>
        <a:lstStyle/>
        <a:p>
          <a:endParaRPr lang="ru-RU"/>
        </a:p>
      </dgm:t>
    </dgm:pt>
    <dgm:pt modelId="{A9CC863B-109D-460C-AFC5-ECD728F53829}" type="pres">
      <dgm:prSet presAssocID="{C9BE98AD-7278-4C12-B92B-BD34012C9561}" presName="Name21" presStyleCnt="0"/>
      <dgm:spPr/>
      <dgm:t>
        <a:bodyPr/>
        <a:lstStyle/>
        <a:p>
          <a:endParaRPr lang="ru-RU"/>
        </a:p>
      </dgm:t>
    </dgm:pt>
    <dgm:pt modelId="{84F3E68E-1F62-488D-BE5E-3F66B0BA5BC0}" type="pres">
      <dgm:prSet presAssocID="{C9BE98AD-7278-4C12-B92B-BD34012C9561}" presName="level2Shape" presStyleLbl="node2" presStyleIdx="2" presStyleCnt="4"/>
      <dgm:spPr/>
      <dgm:t>
        <a:bodyPr/>
        <a:lstStyle/>
        <a:p>
          <a:endParaRPr lang="ru-RU"/>
        </a:p>
      </dgm:t>
    </dgm:pt>
    <dgm:pt modelId="{FA15A89E-4DDA-4FB9-BEAA-B5FE2A054142}" type="pres">
      <dgm:prSet presAssocID="{C9BE98AD-7278-4C12-B92B-BD34012C9561}" presName="hierChild3" presStyleCnt="0"/>
      <dgm:spPr/>
      <dgm:t>
        <a:bodyPr/>
        <a:lstStyle/>
        <a:p>
          <a:endParaRPr lang="ru-RU"/>
        </a:p>
      </dgm:t>
    </dgm:pt>
    <dgm:pt modelId="{77BE7A00-26E0-426D-8634-B73BDC93C1B0}" type="pres">
      <dgm:prSet presAssocID="{C41AA2A7-8878-4947-84BF-0215BDF55D36}" presName="Name19" presStyleLbl="parChTrans1D2" presStyleIdx="3" presStyleCnt="4"/>
      <dgm:spPr/>
      <dgm:t>
        <a:bodyPr/>
        <a:lstStyle/>
        <a:p>
          <a:endParaRPr lang="ru-RU"/>
        </a:p>
      </dgm:t>
    </dgm:pt>
    <dgm:pt modelId="{9C808C46-10BC-4EA2-B585-AB7BF59DE7EE}" type="pres">
      <dgm:prSet presAssocID="{BFA8DFC9-B667-49FB-B67F-ECD3AAF12624}" presName="Name21" presStyleCnt="0"/>
      <dgm:spPr/>
      <dgm:t>
        <a:bodyPr/>
        <a:lstStyle/>
        <a:p>
          <a:endParaRPr lang="ru-RU"/>
        </a:p>
      </dgm:t>
    </dgm:pt>
    <dgm:pt modelId="{5318A1FF-A273-48A1-AD4D-6AB1A95CFD2D}" type="pres">
      <dgm:prSet presAssocID="{BFA8DFC9-B667-49FB-B67F-ECD3AAF12624}" presName="level2Shape" presStyleLbl="node2" presStyleIdx="3" presStyleCnt="4" custLinFactNeighborX="-3157" custLinFactNeighborY="-893"/>
      <dgm:spPr/>
      <dgm:t>
        <a:bodyPr/>
        <a:lstStyle/>
        <a:p>
          <a:endParaRPr lang="ru-RU"/>
        </a:p>
      </dgm:t>
    </dgm:pt>
    <dgm:pt modelId="{64037F76-AA9E-48E4-BB22-110F8A4ACE5B}" type="pres">
      <dgm:prSet presAssocID="{BFA8DFC9-B667-49FB-B67F-ECD3AAF12624}" presName="hierChild3" presStyleCnt="0"/>
      <dgm:spPr/>
      <dgm:t>
        <a:bodyPr/>
        <a:lstStyle/>
        <a:p>
          <a:endParaRPr lang="ru-RU"/>
        </a:p>
      </dgm:t>
    </dgm:pt>
    <dgm:pt modelId="{CEDA0C3D-12C4-49AC-A1F2-552B2CB5F94D}" type="pres">
      <dgm:prSet presAssocID="{18CAC696-4603-4877-900F-020289F3B065}" presName="bgShapesFlow" presStyleCnt="0"/>
      <dgm:spPr/>
      <dgm:t>
        <a:bodyPr/>
        <a:lstStyle/>
        <a:p>
          <a:endParaRPr lang="ru-RU"/>
        </a:p>
      </dgm:t>
    </dgm:pt>
  </dgm:ptLst>
  <dgm:cxnLst>
    <dgm:cxn modelId="{4978A962-C18F-45DD-AB09-52D6ED06A8D4}" srcId="{EB09E7D2-066B-4F9D-862B-75235E2C590C}" destId="{C9BE98AD-7278-4C12-B92B-BD34012C9561}" srcOrd="2" destOrd="0" parTransId="{024046BA-5D4C-407D-9FD6-19DCAAFCBED8}" sibTransId="{062B94FA-4E30-4F67-8388-61CAE495704D}"/>
    <dgm:cxn modelId="{DA5DF28A-67E5-4A4D-84DB-F89C98BEA290}" type="presOf" srcId="{18CAC696-4603-4877-900F-020289F3B065}" destId="{5B1B2AF8-EEF2-451E-A0C1-7ED01DAD2438}" srcOrd="0" destOrd="0" presId="urn:microsoft.com/office/officeart/2005/8/layout/hierarchy6"/>
    <dgm:cxn modelId="{699C7DD5-5B2A-401A-9E97-B24D0B152192}" type="presOf" srcId="{EB09E7D2-066B-4F9D-862B-75235E2C590C}" destId="{9602CB61-EC1E-4AD8-A00B-1F7032B783CD}" srcOrd="0" destOrd="0" presId="urn:microsoft.com/office/officeart/2005/8/layout/hierarchy6"/>
    <dgm:cxn modelId="{B8A279D3-75CA-4493-AF6D-1284F731CC1C}" type="presOf" srcId="{BFA8DFC9-B667-49FB-B67F-ECD3AAF12624}" destId="{5318A1FF-A273-48A1-AD4D-6AB1A95CFD2D}" srcOrd="0" destOrd="0" presId="urn:microsoft.com/office/officeart/2005/8/layout/hierarchy6"/>
    <dgm:cxn modelId="{9908A2BC-89E2-438E-BF82-87B0AFC66D11}" type="presOf" srcId="{E1216FE9-86F8-438D-BE7B-5E0FADE3622A}" destId="{BFA9821A-0235-48A3-BC1A-79A2E75C3D8F}" srcOrd="0" destOrd="0" presId="urn:microsoft.com/office/officeart/2005/8/layout/hierarchy6"/>
    <dgm:cxn modelId="{42A439A9-536E-40A5-A235-F718E59C7ED4}" type="presOf" srcId="{986B7137-6B35-47ED-ACB6-EC1A73C6458C}" destId="{580EB229-75AD-44FC-BD81-AE1A482B77DE}" srcOrd="0" destOrd="0" presId="urn:microsoft.com/office/officeart/2005/8/layout/hierarchy6"/>
    <dgm:cxn modelId="{7CA66C57-BF75-4D13-BD71-53D156B7080D}" srcId="{EB09E7D2-066B-4F9D-862B-75235E2C590C}" destId="{705CE5B4-EB7D-4463-A171-563FA566C78D}" srcOrd="1" destOrd="0" parTransId="{986B7137-6B35-47ED-ACB6-EC1A73C6458C}" sibTransId="{D8AE54F2-D40B-41D4-87E7-4A200FAD7FE0}"/>
    <dgm:cxn modelId="{C8EF68DF-B691-4DF7-88D0-B1C5B04D6047}" srcId="{EB09E7D2-066B-4F9D-862B-75235E2C590C}" destId="{7C90BAFD-BCFB-4F80-B1EE-372DBCA36246}" srcOrd="0" destOrd="0" parTransId="{E1216FE9-86F8-438D-BE7B-5E0FADE3622A}" sibTransId="{B660BB26-05E3-4348-BCAE-1E7DC151F77D}"/>
    <dgm:cxn modelId="{D7697CC3-807B-4F34-ABE8-445A45D1BFDA}" type="presOf" srcId="{C41AA2A7-8878-4947-84BF-0215BDF55D36}" destId="{77BE7A00-26E0-426D-8634-B73BDC93C1B0}" srcOrd="0" destOrd="0" presId="urn:microsoft.com/office/officeart/2005/8/layout/hierarchy6"/>
    <dgm:cxn modelId="{23ECD933-FDA0-450B-AC11-0F5E42ABE372}" type="presOf" srcId="{C9BE98AD-7278-4C12-B92B-BD34012C9561}" destId="{84F3E68E-1F62-488D-BE5E-3F66B0BA5BC0}" srcOrd="0" destOrd="0" presId="urn:microsoft.com/office/officeart/2005/8/layout/hierarchy6"/>
    <dgm:cxn modelId="{026BE94F-7FC2-4BAD-9947-01BB87519B0D}" type="presOf" srcId="{024046BA-5D4C-407D-9FD6-19DCAAFCBED8}" destId="{F3FDF737-720A-4272-A7F0-BCA385659E8C}" srcOrd="0" destOrd="0" presId="urn:microsoft.com/office/officeart/2005/8/layout/hierarchy6"/>
    <dgm:cxn modelId="{A0F6910A-1194-4E17-B5ED-B231E8465E99}" type="presOf" srcId="{7C90BAFD-BCFB-4F80-B1EE-372DBCA36246}" destId="{1F049D2C-26FF-4B71-9F6C-3A32B8F58357}" srcOrd="0" destOrd="0" presId="urn:microsoft.com/office/officeart/2005/8/layout/hierarchy6"/>
    <dgm:cxn modelId="{AB679C0B-2ED3-4E9D-BB35-8A833D95ACDB}" type="presOf" srcId="{705CE5B4-EB7D-4463-A171-563FA566C78D}" destId="{DD673F69-EB39-442E-96BB-0FCED0E2852B}" srcOrd="0" destOrd="0" presId="urn:microsoft.com/office/officeart/2005/8/layout/hierarchy6"/>
    <dgm:cxn modelId="{3B6F9591-D183-4FAB-A5A6-5FC57C495044}" srcId="{18CAC696-4603-4877-900F-020289F3B065}" destId="{EB09E7D2-066B-4F9D-862B-75235E2C590C}" srcOrd="0" destOrd="0" parTransId="{2F8A8CDE-F9D2-45CF-BF50-50635FD55304}" sibTransId="{F27AA863-0CA7-435F-8913-0C2EF7612378}"/>
    <dgm:cxn modelId="{414176BA-C313-4BE9-832E-A4118A492427}" srcId="{EB09E7D2-066B-4F9D-862B-75235E2C590C}" destId="{BFA8DFC9-B667-49FB-B67F-ECD3AAF12624}" srcOrd="3" destOrd="0" parTransId="{C41AA2A7-8878-4947-84BF-0215BDF55D36}" sibTransId="{E53B8C23-AE72-49A9-AD94-B7CB1B61A75E}"/>
    <dgm:cxn modelId="{4E7D8B91-76BB-4DC9-8F36-E768538C8140}" type="presParOf" srcId="{5B1B2AF8-EEF2-451E-A0C1-7ED01DAD2438}" destId="{B555A047-C10F-4F18-BC72-9C63D6E23F92}" srcOrd="0" destOrd="0" presId="urn:microsoft.com/office/officeart/2005/8/layout/hierarchy6"/>
    <dgm:cxn modelId="{3BD38087-B4C0-4140-878E-64550C7316EF}" type="presParOf" srcId="{B555A047-C10F-4F18-BC72-9C63D6E23F92}" destId="{FE978D14-E6BB-4FDF-9FA7-A45E9C177BA4}" srcOrd="0" destOrd="0" presId="urn:microsoft.com/office/officeart/2005/8/layout/hierarchy6"/>
    <dgm:cxn modelId="{2C9219BC-52D5-4681-A146-77B8B8CE7C46}" type="presParOf" srcId="{FE978D14-E6BB-4FDF-9FA7-A45E9C177BA4}" destId="{56D0C346-EB81-4E5C-9F21-A4B4B8FBB458}" srcOrd="0" destOrd="0" presId="urn:microsoft.com/office/officeart/2005/8/layout/hierarchy6"/>
    <dgm:cxn modelId="{738B1F6C-825B-43D1-889C-5EC18F88598D}" type="presParOf" srcId="{56D0C346-EB81-4E5C-9F21-A4B4B8FBB458}" destId="{9602CB61-EC1E-4AD8-A00B-1F7032B783CD}" srcOrd="0" destOrd="0" presId="urn:microsoft.com/office/officeart/2005/8/layout/hierarchy6"/>
    <dgm:cxn modelId="{FC516A29-A527-4EAB-8407-D8A4E260DB50}" type="presParOf" srcId="{56D0C346-EB81-4E5C-9F21-A4B4B8FBB458}" destId="{490C48BB-08F8-4EC1-A91D-1B251C3E84E6}" srcOrd="1" destOrd="0" presId="urn:microsoft.com/office/officeart/2005/8/layout/hierarchy6"/>
    <dgm:cxn modelId="{8EA63A95-86A4-4097-AE24-E796DA7021DA}" type="presParOf" srcId="{490C48BB-08F8-4EC1-A91D-1B251C3E84E6}" destId="{BFA9821A-0235-48A3-BC1A-79A2E75C3D8F}" srcOrd="0" destOrd="0" presId="urn:microsoft.com/office/officeart/2005/8/layout/hierarchy6"/>
    <dgm:cxn modelId="{66A1A251-37F0-4262-8CF3-331E774270D8}" type="presParOf" srcId="{490C48BB-08F8-4EC1-A91D-1B251C3E84E6}" destId="{1C003E39-B568-4C93-86B6-E5ED5D18EAA0}" srcOrd="1" destOrd="0" presId="urn:microsoft.com/office/officeart/2005/8/layout/hierarchy6"/>
    <dgm:cxn modelId="{CDBD86DA-7F1C-4338-892C-42DAC1064B01}" type="presParOf" srcId="{1C003E39-B568-4C93-86B6-E5ED5D18EAA0}" destId="{1F049D2C-26FF-4B71-9F6C-3A32B8F58357}" srcOrd="0" destOrd="0" presId="urn:microsoft.com/office/officeart/2005/8/layout/hierarchy6"/>
    <dgm:cxn modelId="{593DD70F-3EC1-4159-9C9B-C42F0049CE55}" type="presParOf" srcId="{1C003E39-B568-4C93-86B6-E5ED5D18EAA0}" destId="{4A490DCE-1F4F-4718-B0C5-43112ACB04CB}" srcOrd="1" destOrd="0" presId="urn:microsoft.com/office/officeart/2005/8/layout/hierarchy6"/>
    <dgm:cxn modelId="{B5B4BF2E-E2EA-4C4E-882B-EA97861759B7}" type="presParOf" srcId="{490C48BB-08F8-4EC1-A91D-1B251C3E84E6}" destId="{580EB229-75AD-44FC-BD81-AE1A482B77DE}" srcOrd="2" destOrd="0" presId="urn:microsoft.com/office/officeart/2005/8/layout/hierarchy6"/>
    <dgm:cxn modelId="{EBC3DA10-BB70-415B-93B8-10CBC9BC3CB9}" type="presParOf" srcId="{490C48BB-08F8-4EC1-A91D-1B251C3E84E6}" destId="{1EEF4824-9DEF-4AB1-9C22-59B20EF0E576}" srcOrd="3" destOrd="0" presId="urn:microsoft.com/office/officeart/2005/8/layout/hierarchy6"/>
    <dgm:cxn modelId="{CAE4AAE4-AE5A-4967-959E-1EDF67A07D64}" type="presParOf" srcId="{1EEF4824-9DEF-4AB1-9C22-59B20EF0E576}" destId="{DD673F69-EB39-442E-96BB-0FCED0E2852B}" srcOrd="0" destOrd="0" presId="urn:microsoft.com/office/officeart/2005/8/layout/hierarchy6"/>
    <dgm:cxn modelId="{33BB5F6A-8C56-477A-B283-028932393110}" type="presParOf" srcId="{1EEF4824-9DEF-4AB1-9C22-59B20EF0E576}" destId="{06227755-336E-47B8-B598-2A6233A6A32F}" srcOrd="1" destOrd="0" presId="urn:microsoft.com/office/officeart/2005/8/layout/hierarchy6"/>
    <dgm:cxn modelId="{15CF49BC-57C3-4ABF-B6E3-5DB4378F1C6D}" type="presParOf" srcId="{490C48BB-08F8-4EC1-A91D-1B251C3E84E6}" destId="{F3FDF737-720A-4272-A7F0-BCA385659E8C}" srcOrd="4" destOrd="0" presId="urn:microsoft.com/office/officeart/2005/8/layout/hierarchy6"/>
    <dgm:cxn modelId="{BF980D7E-7262-412E-8309-40111A651A8D}" type="presParOf" srcId="{490C48BB-08F8-4EC1-A91D-1B251C3E84E6}" destId="{A9CC863B-109D-460C-AFC5-ECD728F53829}" srcOrd="5" destOrd="0" presId="urn:microsoft.com/office/officeart/2005/8/layout/hierarchy6"/>
    <dgm:cxn modelId="{C3BE06D4-9037-43FF-BBBF-77A740248EE0}" type="presParOf" srcId="{A9CC863B-109D-460C-AFC5-ECD728F53829}" destId="{84F3E68E-1F62-488D-BE5E-3F66B0BA5BC0}" srcOrd="0" destOrd="0" presId="urn:microsoft.com/office/officeart/2005/8/layout/hierarchy6"/>
    <dgm:cxn modelId="{E19BC0D4-7F1C-48CB-B15D-D91E53917697}" type="presParOf" srcId="{A9CC863B-109D-460C-AFC5-ECD728F53829}" destId="{FA15A89E-4DDA-4FB9-BEAA-B5FE2A054142}" srcOrd="1" destOrd="0" presId="urn:microsoft.com/office/officeart/2005/8/layout/hierarchy6"/>
    <dgm:cxn modelId="{5CED2983-0304-4C5F-BCF4-36FBC57DA8CA}" type="presParOf" srcId="{490C48BB-08F8-4EC1-A91D-1B251C3E84E6}" destId="{77BE7A00-26E0-426D-8634-B73BDC93C1B0}" srcOrd="6" destOrd="0" presId="urn:microsoft.com/office/officeart/2005/8/layout/hierarchy6"/>
    <dgm:cxn modelId="{910484AA-F5CD-4ED1-B947-C3DE98727120}" type="presParOf" srcId="{490C48BB-08F8-4EC1-A91D-1B251C3E84E6}" destId="{9C808C46-10BC-4EA2-B585-AB7BF59DE7EE}" srcOrd="7" destOrd="0" presId="urn:microsoft.com/office/officeart/2005/8/layout/hierarchy6"/>
    <dgm:cxn modelId="{129D6A46-409A-443C-B5AB-3715DA98EA39}" type="presParOf" srcId="{9C808C46-10BC-4EA2-B585-AB7BF59DE7EE}" destId="{5318A1FF-A273-48A1-AD4D-6AB1A95CFD2D}" srcOrd="0" destOrd="0" presId="urn:microsoft.com/office/officeart/2005/8/layout/hierarchy6"/>
    <dgm:cxn modelId="{5A04CE38-F3BF-40E6-9B10-8F5EE5FAAE29}" type="presParOf" srcId="{9C808C46-10BC-4EA2-B585-AB7BF59DE7EE}" destId="{64037F76-AA9E-48E4-BB22-110F8A4ACE5B}" srcOrd="1" destOrd="0" presId="urn:microsoft.com/office/officeart/2005/8/layout/hierarchy6"/>
    <dgm:cxn modelId="{81574E91-5A3E-4879-8E5E-E07CA91900E5}" type="presParOf" srcId="{5B1B2AF8-EEF2-451E-A0C1-7ED01DAD2438}" destId="{CEDA0C3D-12C4-49AC-A1F2-552B2CB5F94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E5DD03-B145-49E0-ACCD-E61D29515DA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636CB4A-8D55-4217-A1C4-B038F684AA4C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усиление доверия к взрослым участникам образовательных отношений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FD70C-004B-46B3-B35E-808B0B685AC3}" type="parTrans" cxnId="{2AE3AB8E-984A-4901-B4E3-D8F86D2F9C92}">
      <dgm:prSet/>
      <dgm:spPr/>
      <dgm:t>
        <a:bodyPr/>
        <a:lstStyle/>
        <a:p>
          <a:endParaRPr lang="ru-RU"/>
        </a:p>
      </dgm:t>
    </dgm:pt>
    <dgm:pt modelId="{30BED41E-FFE9-404A-8A3A-12974B59B5B9}" type="sibTrans" cxnId="{2AE3AB8E-984A-4901-B4E3-D8F86D2F9C92}">
      <dgm:prSet/>
      <dgm:spPr/>
      <dgm:t>
        <a:bodyPr/>
        <a:lstStyle/>
        <a:p>
          <a:endParaRPr lang="ru-RU"/>
        </a:p>
      </dgm:t>
    </dgm:pt>
    <dgm:pt modelId="{6AD29C89-384C-4032-B52D-B0DD74A781AF}">
      <dgm:prSet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установление благоприятного психологического климата в ученических классах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87CF1-144C-406B-AC05-A16D07EE0DCA}" type="parTrans" cxnId="{5940DDC7-13F8-4C7F-A5E5-387C46D3480D}">
      <dgm:prSet/>
      <dgm:spPr/>
      <dgm:t>
        <a:bodyPr/>
        <a:lstStyle/>
        <a:p>
          <a:endParaRPr lang="ru-RU"/>
        </a:p>
      </dgm:t>
    </dgm:pt>
    <dgm:pt modelId="{06494EF6-AA73-4582-936E-1FA3397B926A}" type="sibTrans" cxnId="{5940DDC7-13F8-4C7F-A5E5-387C46D3480D}">
      <dgm:prSet/>
      <dgm:spPr/>
      <dgm:t>
        <a:bodyPr/>
        <a:lstStyle/>
        <a:p>
          <a:endParaRPr lang="ru-RU"/>
        </a:p>
      </dgm:t>
    </dgm:pt>
    <dgm:pt modelId="{2CF53474-785D-42BE-B82C-175713FC1C74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у школьников значимых личностных качеств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2A2F0A-DA95-4B8A-8195-27DF039881E4}" type="sibTrans" cxnId="{DDD5663A-49C0-4345-AF31-2C6EDE71D6A0}">
      <dgm:prSet/>
      <dgm:spPr/>
      <dgm:t>
        <a:bodyPr/>
        <a:lstStyle/>
        <a:p>
          <a:endParaRPr lang="ru-RU"/>
        </a:p>
      </dgm:t>
    </dgm:pt>
    <dgm:pt modelId="{4BEFF160-6C1B-4F53-BDB3-10700104AB44}" type="parTrans" cxnId="{DDD5663A-49C0-4345-AF31-2C6EDE71D6A0}">
      <dgm:prSet/>
      <dgm:spPr/>
      <dgm:t>
        <a:bodyPr/>
        <a:lstStyle/>
        <a:p>
          <a:endParaRPr lang="ru-RU"/>
        </a:p>
      </dgm:t>
    </dgm:pt>
    <dgm:pt modelId="{D54913D9-A737-48AB-93B6-28C723350AC9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качества взаимодействия школьников, проявившееся в снижении показателей случаев буллинга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63B87-5F89-434C-AE83-3EC3DD823F3D}" type="parTrans" cxnId="{ECBFE901-3F8E-46D4-B6C9-8EF0D1EA7CF8}">
      <dgm:prSet/>
      <dgm:spPr/>
      <dgm:t>
        <a:bodyPr/>
        <a:lstStyle/>
        <a:p>
          <a:endParaRPr lang="ru-RU"/>
        </a:p>
      </dgm:t>
    </dgm:pt>
    <dgm:pt modelId="{17781917-6E01-45C8-BF27-E527FBF04EF7}" type="sibTrans" cxnId="{ECBFE901-3F8E-46D4-B6C9-8EF0D1EA7CF8}">
      <dgm:prSet/>
      <dgm:spPr/>
      <dgm:t>
        <a:bodyPr/>
        <a:lstStyle/>
        <a:p>
          <a:endParaRPr lang="ru-RU"/>
        </a:p>
      </dgm:t>
    </dgm:pt>
    <dgm:pt modelId="{14E0E113-6123-469C-8975-7D75B9B9CD5E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альтруистической направленности школьников, демонстрируемой их готовностью стать волонтерами-медиаторами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DD1D85-E543-4054-AB32-0AF3B34D2DD6}" type="parTrans" cxnId="{365FB01A-3E08-4B82-8B27-B99FA42C04B0}">
      <dgm:prSet/>
      <dgm:spPr/>
      <dgm:t>
        <a:bodyPr/>
        <a:lstStyle/>
        <a:p>
          <a:endParaRPr lang="ru-RU"/>
        </a:p>
      </dgm:t>
    </dgm:pt>
    <dgm:pt modelId="{A666A867-1BF8-46AC-AC46-C91AE539A8DF}" type="sibTrans" cxnId="{365FB01A-3E08-4B82-8B27-B99FA42C04B0}">
      <dgm:prSet/>
      <dgm:spPr/>
      <dgm:t>
        <a:bodyPr/>
        <a:lstStyle/>
        <a:p>
          <a:endParaRPr lang="ru-RU"/>
        </a:p>
      </dgm:t>
    </dgm:pt>
    <dgm:pt modelId="{2DA60E79-FC35-4CC0-8E1F-16FA843BA15B}" type="pres">
      <dgm:prSet presAssocID="{71E5DD03-B145-49E0-ACCD-E61D29515D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ABF48-6F5F-4A5A-B546-0CF7F184C6F9}" type="pres">
      <dgm:prSet presAssocID="{2CF53474-785D-42BE-B82C-175713FC1C7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1253B-E7AC-4914-86F3-CBFD97848D51}" type="pres">
      <dgm:prSet presAssocID="{102A2F0A-DA95-4B8A-8195-27DF039881E4}" presName="sibTrans" presStyleCnt="0"/>
      <dgm:spPr/>
    </dgm:pt>
    <dgm:pt modelId="{5C414551-0F25-4A5B-8B45-DE4F6468102A}" type="pres">
      <dgm:prSet presAssocID="{6AD29C89-384C-4032-B52D-B0DD74A781A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24653-D8A3-4884-9CE2-3FE9BD351B96}" type="pres">
      <dgm:prSet presAssocID="{06494EF6-AA73-4582-936E-1FA3397B926A}" presName="sibTrans" presStyleCnt="0"/>
      <dgm:spPr/>
    </dgm:pt>
    <dgm:pt modelId="{13CAC391-F6E9-44D9-A17E-B78B145267DD}" type="pres">
      <dgm:prSet presAssocID="{7636CB4A-8D55-4217-A1C4-B038F684AA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EA61D-4453-4F1C-9BC8-B90FB61F9C87}" type="pres">
      <dgm:prSet presAssocID="{30BED41E-FFE9-404A-8A3A-12974B59B5B9}" presName="sibTrans" presStyleCnt="0"/>
      <dgm:spPr/>
    </dgm:pt>
    <dgm:pt modelId="{36608342-8092-4068-B4D8-865599D264A8}" type="pres">
      <dgm:prSet presAssocID="{D54913D9-A737-48AB-93B6-28C723350AC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B7DE8-3F56-47C7-8C81-E5AAF44ABA92}" type="pres">
      <dgm:prSet presAssocID="{17781917-6E01-45C8-BF27-E527FBF04EF7}" presName="sibTrans" presStyleCnt="0"/>
      <dgm:spPr/>
    </dgm:pt>
    <dgm:pt modelId="{8B9CFA38-B3AC-47DE-9379-77D4CBB610EC}" type="pres">
      <dgm:prSet presAssocID="{14E0E113-6123-469C-8975-7D75B9B9CD5E}" presName="node" presStyleLbl="node1" presStyleIdx="4" presStyleCnt="5" custScaleX="114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A6EF6-6D0A-4938-BDD5-75AD769B5E11}" type="presOf" srcId="{14E0E113-6123-469C-8975-7D75B9B9CD5E}" destId="{8B9CFA38-B3AC-47DE-9379-77D4CBB610EC}" srcOrd="0" destOrd="0" presId="urn:microsoft.com/office/officeart/2005/8/layout/default"/>
    <dgm:cxn modelId="{ECBFE901-3F8E-46D4-B6C9-8EF0D1EA7CF8}" srcId="{71E5DD03-B145-49E0-ACCD-E61D29515DA8}" destId="{D54913D9-A737-48AB-93B6-28C723350AC9}" srcOrd="3" destOrd="0" parTransId="{26D63B87-5F89-434C-AE83-3EC3DD823F3D}" sibTransId="{17781917-6E01-45C8-BF27-E527FBF04EF7}"/>
    <dgm:cxn modelId="{10F5EBDE-B39E-40A7-8BDD-DE0E488024F3}" type="presOf" srcId="{6AD29C89-384C-4032-B52D-B0DD74A781AF}" destId="{5C414551-0F25-4A5B-8B45-DE4F6468102A}" srcOrd="0" destOrd="0" presId="urn:microsoft.com/office/officeart/2005/8/layout/default"/>
    <dgm:cxn modelId="{365FB01A-3E08-4B82-8B27-B99FA42C04B0}" srcId="{71E5DD03-B145-49E0-ACCD-E61D29515DA8}" destId="{14E0E113-6123-469C-8975-7D75B9B9CD5E}" srcOrd="4" destOrd="0" parTransId="{D7DD1D85-E543-4054-AB32-0AF3B34D2DD6}" sibTransId="{A666A867-1BF8-46AC-AC46-C91AE539A8DF}"/>
    <dgm:cxn modelId="{DDD5663A-49C0-4345-AF31-2C6EDE71D6A0}" srcId="{71E5DD03-B145-49E0-ACCD-E61D29515DA8}" destId="{2CF53474-785D-42BE-B82C-175713FC1C74}" srcOrd="0" destOrd="0" parTransId="{4BEFF160-6C1B-4F53-BDB3-10700104AB44}" sibTransId="{102A2F0A-DA95-4B8A-8195-27DF039881E4}"/>
    <dgm:cxn modelId="{A9557037-3EB6-49E1-AF76-6391C617ED6F}" type="presOf" srcId="{71E5DD03-B145-49E0-ACCD-E61D29515DA8}" destId="{2DA60E79-FC35-4CC0-8E1F-16FA843BA15B}" srcOrd="0" destOrd="0" presId="urn:microsoft.com/office/officeart/2005/8/layout/default"/>
    <dgm:cxn modelId="{6B712AFF-18FC-43F4-88D4-48E695F7D35B}" type="presOf" srcId="{D54913D9-A737-48AB-93B6-28C723350AC9}" destId="{36608342-8092-4068-B4D8-865599D264A8}" srcOrd="0" destOrd="0" presId="urn:microsoft.com/office/officeart/2005/8/layout/default"/>
    <dgm:cxn modelId="{2AE3AB8E-984A-4901-B4E3-D8F86D2F9C92}" srcId="{71E5DD03-B145-49E0-ACCD-E61D29515DA8}" destId="{7636CB4A-8D55-4217-A1C4-B038F684AA4C}" srcOrd="2" destOrd="0" parTransId="{761FD70C-004B-46B3-B35E-808B0B685AC3}" sibTransId="{30BED41E-FFE9-404A-8A3A-12974B59B5B9}"/>
    <dgm:cxn modelId="{5940DDC7-13F8-4C7F-A5E5-387C46D3480D}" srcId="{71E5DD03-B145-49E0-ACCD-E61D29515DA8}" destId="{6AD29C89-384C-4032-B52D-B0DD74A781AF}" srcOrd="1" destOrd="0" parTransId="{32787CF1-144C-406B-AC05-A16D07EE0DCA}" sibTransId="{06494EF6-AA73-4582-936E-1FA3397B926A}"/>
    <dgm:cxn modelId="{63170711-B406-4A71-B35F-C13A35363919}" type="presOf" srcId="{7636CB4A-8D55-4217-A1C4-B038F684AA4C}" destId="{13CAC391-F6E9-44D9-A17E-B78B145267DD}" srcOrd="0" destOrd="0" presId="urn:microsoft.com/office/officeart/2005/8/layout/default"/>
    <dgm:cxn modelId="{0BC756C0-F349-404B-8158-9C14720444DC}" type="presOf" srcId="{2CF53474-785D-42BE-B82C-175713FC1C74}" destId="{E87ABF48-6F5F-4A5A-B546-0CF7F184C6F9}" srcOrd="0" destOrd="0" presId="urn:microsoft.com/office/officeart/2005/8/layout/default"/>
    <dgm:cxn modelId="{33CE218F-306B-433A-AC78-8AE5E1B7AA7E}" type="presParOf" srcId="{2DA60E79-FC35-4CC0-8E1F-16FA843BA15B}" destId="{E87ABF48-6F5F-4A5A-B546-0CF7F184C6F9}" srcOrd="0" destOrd="0" presId="urn:microsoft.com/office/officeart/2005/8/layout/default"/>
    <dgm:cxn modelId="{DBB03F9C-8DF8-4983-AE3C-6529E69A414E}" type="presParOf" srcId="{2DA60E79-FC35-4CC0-8E1F-16FA843BA15B}" destId="{6D81253B-E7AC-4914-86F3-CBFD97848D51}" srcOrd="1" destOrd="0" presId="urn:microsoft.com/office/officeart/2005/8/layout/default"/>
    <dgm:cxn modelId="{7A9370C7-64E3-4A76-B9BF-E060CDD43D53}" type="presParOf" srcId="{2DA60E79-FC35-4CC0-8E1F-16FA843BA15B}" destId="{5C414551-0F25-4A5B-8B45-DE4F6468102A}" srcOrd="2" destOrd="0" presId="urn:microsoft.com/office/officeart/2005/8/layout/default"/>
    <dgm:cxn modelId="{20D5CF7E-CB65-49E0-9F45-70B18A19AFB0}" type="presParOf" srcId="{2DA60E79-FC35-4CC0-8E1F-16FA843BA15B}" destId="{27824653-D8A3-4884-9CE2-3FE9BD351B96}" srcOrd="3" destOrd="0" presId="urn:microsoft.com/office/officeart/2005/8/layout/default"/>
    <dgm:cxn modelId="{6C2E0D3B-4E1E-4941-A6EC-2CE635E8E122}" type="presParOf" srcId="{2DA60E79-FC35-4CC0-8E1F-16FA843BA15B}" destId="{13CAC391-F6E9-44D9-A17E-B78B145267DD}" srcOrd="4" destOrd="0" presId="urn:microsoft.com/office/officeart/2005/8/layout/default"/>
    <dgm:cxn modelId="{F4FE14AD-3836-4DBE-9DAD-C78FABB8032D}" type="presParOf" srcId="{2DA60E79-FC35-4CC0-8E1F-16FA843BA15B}" destId="{DF0EA61D-4453-4F1C-9BC8-B90FB61F9C87}" srcOrd="5" destOrd="0" presId="urn:microsoft.com/office/officeart/2005/8/layout/default"/>
    <dgm:cxn modelId="{55C84F0A-643F-471E-93AB-25E625F13A59}" type="presParOf" srcId="{2DA60E79-FC35-4CC0-8E1F-16FA843BA15B}" destId="{36608342-8092-4068-B4D8-865599D264A8}" srcOrd="6" destOrd="0" presId="urn:microsoft.com/office/officeart/2005/8/layout/default"/>
    <dgm:cxn modelId="{D76B6F87-5DDD-44A7-8AAE-4671AB51D594}" type="presParOf" srcId="{2DA60E79-FC35-4CC0-8E1F-16FA843BA15B}" destId="{61AB7DE8-3F56-47C7-8C81-E5AAF44ABA92}" srcOrd="7" destOrd="0" presId="urn:microsoft.com/office/officeart/2005/8/layout/default"/>
    <dgm:cxn modelId="{B936A242-6A86-41C6-9210-F9D91C85915A}" type="presParOf" srcId="{2DA60E79-FC35-4CC0-8E1F-16FA843BA15B}" destId="{8B9CFA38-B3AC-47DE-9379-77D4CBB610E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92383F-B4BF-458C-BB32-9830230CB03F}" type="doc">
      <dgm:prSet loTypeId="urn:microsoft.com/office/officeart/2005/8/layout/vList4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2B2BBE1-025C-46A4-9AF1-F0F56696287E}">
      <dgm:prSet phldrT="[Текст]"/>
      <dgm:spPr/>
      <dgm:t>
        <a:bodyPr/>
        <a:lstStyle/>
        <a:p>
          <a:r>
            <a:rPr lang="ru-RU" dirty="0" smtClean="0"/>
            <a:t>Ведущий (хранитель) - медиатор, психолог или педагог</a:t>
          </a:r>
          <a:endParaRPr lang="ru-RU" dirty="0"/>
        </a:p>
      </dgm:t>
    </dgm:pt>
    <dgm:pt modelId="{42341757-B4B9-474A-9103-5E905090025C}" type="parTrans" cxnId="{1980D11C-A450-49AE-94CE-2A3E18B9050F}">
      <dgm:prSet/>
      <dgm:spPr/>
      <dgm:t>
        <a:bodyPr/>
        <a:lstStyle/>
        <a:p>
          <a:endParaRPr lang="ru-RU"/>
        </a:p>
      </dgm:t>
    </dgm:pt>
    <dgm:pt modelId="{3001A825-BBF1-4844-9EFD-18B40149A0D4}" type="sibTrans" cxnId="{1980D11C-A450-49AE-94CE-2A3E18B9050F}">
      <dgm:prSet/>
      <dgm:spPr/>
      <dgm:t>
        <a:bodyPr/>
        <a:lstStyle/>
        <a:p>
          <a:endParaRPr lang="ru-RU"/>
        </a:p>
      </dgm:t>
    </dgm:pt>
    <dgm:pt modelId="{A81ADE43-5031-4D2A-91AB-2750063A8D54}">
      <dgm:prSet phldrT="[Текст]"/>
      <dgm:spPr/>
      <dgm:t>
        <a:bodyPr/>
        <a:lstStyle/>
        <a:p>
          <a:r>
            <a:rPr lang="ru-RU" dirty="0" smtClean="0"/>
            <a:t>Участники – ученики, участвующие в конфликте </a:t>
          </a:r>
          <a:endParaRPr lang="ru-RU" dirty="0"/>
        </a:p>
      </dgm:t>
    </dgm:pt>
    <dgm:pt modelId="{412BD749-0224-4343-9BFB-F13DBA509094}" type="parTrans" cxnId="{1BAA0DB4-B06A-4556-B61B-D7793A55E64B}">
      <dgm:prSet/>
      <dgm:spPr/>
      <dgm:t>
        <a:bodyPr/>
        <a:lstStyle/>
        <a:p>
          <a:endParaRPr lang="ru-RU"/>
        </a:p>
      </dgm:t>
    </dgm:pt>
    <dgm:pt modelId="{3AAA08D2-B90E-40D3-B7AF-974D74CF31FE}" type="sibTrans" cxnId="{1BAA0DB4-B06A-4556-B61B-D7793A55E64B}">
      <dgm:prSet/>
      <dgm:spPr/>
      <dgm:t>
        <a:bodyPr/>
        <a:lstStyle/>
        <a:p>
          <a:endParaRPr lang="ru-RU"/>
        </a:p>
      </dgm:t>
    </dgm:pt>
    <dgm:pt modelId="{83B4E7BA-F51A-4E96-BF01-3900AA38E925}">
      <dgm:prSet/>
      <dgm:spPr/>
      <dgm:t>
        <a:bodyPr/>
        <a:lstStyle/>
        <a:p>
          <a:r>
            <a:rPr lang="ru-RU" dirty="0" smtClean="0"/>
            <a:t>Помощники (волонтеры) – педагоги-медиаторы или  пользующиеся авторитетом ученики — члены школьной службы примирения </a:t>
          </a:r>
          <a:endParaRPr lang="ru-RU" dirty="0"/>
        </a:p>
      </dgm:t>
    </dgm:pt>
    <dgm:pt modelId="{E035478F-0836-478A-B156-A74B39B94367}" type="parTrans" cxnId="{1190304D-9A6F-41DF-9822-723743EB5ADB}">
      <dgm:prSet/>
      <dgm:spPr/>
      <dgm:t>
        <a:bodyPr/>
        <a:lstStyle/>
        <a:p>
          <a:endParaRPr lang="ru-RU"/>
        </a:p>
      </dgm:t>
    </dgm:pt>
    <dgm:pt modelId="{500D58F6-69B2-47DB-B099-332242C2F5B0}" type="sibTrans" cxnId="{1190304D-9A6F-41DF-9822-723743EB5ADB}">
      <dgm:prSet/>
      <dgm:spPr/>
      <dgm:t>
        <a:bodyPr/>
        <a:lstStyle/>
        <a:p>
          <a:endParaRPr lang="ru-RU"/>
        </a:p>
      </dgm:t>
    </dgm:pt>
    <dgm:pt modelId="{08BDC30E-3A33-47C0-98B9-74103DE236AC}" type="pres">
      <dgm:prSet presAssocID="{8392383F-B4BF-458C-BB32-9830230CB0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25F061-4E9D-4AA9-87B6-FF6240AB43A7}" type="pres">
      <dgm:prSet presAssocID="{72B2BBE1-025C-46A4-9AF1-F0F56696287E}" presName="comp" presStyleCnt="0"/>
      <dgm:spPr/>
    </dgm:pt>
    <dgm:pt modelId="{AD95CBD7-9231-4365-A28D-53BFFB71D04E}" type="pres">
      <dgm:prSet presAssocID="{72B2BBE1-025C-46A4-9AF1-F0F56696287E}" presName="box" presStyleLbl="node1" presStyleIdx="0" presStyleCnt="3"/>
      <dgm:spPr/>
      <dgm:t>
        <a:bodyPr/>
        <a:lstStyle/>
        <a:p>
          <a:endParaRPr lang="ru-RU"/>
        </a:p>
      </dgm:t>
    </dgm:pt>
    <dgm:pt modelId="{2A526F9B-7D72-471A-A184-189399F3D024}" type="pres">
      <dgm:prSet presAssocID="{72B2BBE1-025C-46A4-9AF1-F0F56696287E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FED1867B-02AF-463A-A13A-A3553D3D528E}" type="pres">
      <dgm:prSet presAssocID="{72B2BBE1-025C-46A4-9AF1-F0F56696287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66F0B-7804-408E-AA7D-E1632D33C706}" type="pres">
      <dgm:prSet presAssocID="{3001A825-BBF1-4844-9EFD-18B40149A0D4}" presName="spacer" presStyleCnt="0"/>
      <dgm:spPr/>
    </dgm:pt>
    <dgm:pt modelId="{98B66B1A-5AED-4B0A-A6CB-FAC9127157B8}" type="pres">
      <dgm:prSet presAssocID="{83B4E7BA-F51A-4E96-BF01-3900AA38E925}" presName="comp" presStyleCnt="0"/>
      <dgm:spPr/>
    </dgm:pt>
    <dgm:pt modelId="{B0AFC58B-4E7F-4085-9972-69EBF6E663EA}" type="pres">
      <dgm:prSet presAssocID="{83B4E7BA-F51A-4E96-BF01-3900AA38E925}" presName="box" presStyleLbl="node1" presStyleIdx="1" presStyleCnt="3"/>
      <dgm:spPr/>
      <dgm:t>
        <a:bodyPr/>
        <a:lstStyle/>
        <a:p>
          <a:endParaRPr lang="ru-RU"/>
        </a:p>
      </dgm:t>
    </dgm:pt>
    <dgm:pt modelId="{C244870F-C74A-4ED8-BCF1-F41B2D29930B}" type="pres">
      <dgm:prSet presAssocID="{83B4E7BA-F51A-4E96-BF01-3900AA38E925}" presName="img" presStyleLbl="fgImgPlace1" presStyleIdx="1" presStyleCnt="3" custScaleY="11694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F17C748C-B8D0-4F49-AA8B-B3EA33DB09F2}" type="pres">
      <dgm:prSet presAssocID="{83B4E7BA-F51A-4E96-BF01-3900AA38E92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A37CB-11F3-4C5F-951C-A8C8BA6C3D03}" type="pres">
      <dgm:prSet presAssocID="{500D58F6-69B2-47DB-B099-332242C2F5B0}" presName="spacer" presStyleCnt="0"/>
      <dgm:spPr/>
    </dgm:pt>
    <dgm:pt modelId="{254D8D94-DAB0-4BD9-A46F-A548D2327576}" type="pres">
      <dgm:prSet presAssocID="{A81ADE43-5031-4D2A-91AB-2750063A8D54}" presName="comp" presStyleCnt="0"/>
      <dgm:spPr/>
    </dgm:pt>
    <dgm:pt modelId="{B2BF2D74-01F7-4210-84C1-8DED507B995B}" type="pres">
      <dgm:prSet presAssocID="{A81ADE43-5031-4D2A-91AB-2750063A8D54}" presName="box" presStyleLbl="node1" presStyleIdx="2" presStyleCnt="3"/>
      <dgm:spPr/>
      <dgm:t>
        <a:bodyPr/>
        <a:lstStyle/>
        <a:p>
          <a:endParaRPr lang="ru-RU"/>
        </a:p>
      </dgm:t>
    </dgm:pt>
    <dgm:pt modelId="{DABE9636-4604-44F0-8512-0EA0C5DA425A}" type="pres">
      <dgm:prSet presAssocID="{A81ADE43-5031-4D2A-91AB-2750063A8D54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8BB6D7C4-09F4-414A-ADB8-D322CDF12893}" type="pres">
      <dgm:prSet presAssocID="{A81ADE43-5031-4D2A-91AB-2750063A8D5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72528-6C8C-4E1F-AF51-98994E3EC1ED}" type="presOf" srcId="{83B4E7BA-F51A-4E96-BF01-3900AA38E925}" destId="{F17C748C-B8D0-4F49-AA8B-B3EA33DB09F2}" srcOrd="1" destOrd="0" presId="urn:microsoft.com/office/officeart/2005/8/layout/vList4"/>
    <dgm:cxn modelId="{C5B26D57-8ECB-44FA-9903-C9386D00FB1F}" type="presOf" srcId="{8392383F-B4BF-458C-BB32-9830230CB03F}" destId="{08BDC30E-3A33-47C0-98B9-74103DE236AC}" srcOrd="0" destOrd="0" presId="urn:microsoft.com/office/officeart/2005/8/layout/vList4"/>
    <dgm:cxn modelId="{FE82372E-DBB6-4964-945A-15B87D1602B9}" type="presOf" srcId="{72B2BBE1-025C-46A4-9AF1-F0F56696287E}" destId="{FED1867B-02AF-463A-A13A-A3553D3D528E}" srcOrd="1" destOrd="0" presId="urn:microsoft.com/office/officeart/2005/8/layout/vList4"/>
    <dgm:cxn modelId="{1190304D-9A6F-41DF-9822-723743EB5ADB}" srcId="{8392383F-B4BF-458C-BB32-9830230CB03F}" destId="{83B4E7BA-F51A-4E96-BF01-3900AA38E925}" srcOrd="1" destOrd="0" parTransId="{E035478F-0836-478A-B156-A74B39B94367}" sibTransId="{500D58F6-69B2-47DB-B099-332242C2F5B0}"/>
    <dgm:cxn modelId="{E0F7A28E-C19E-4608-B354-B479833FC6AB}" type="presOf" srcId="{A81ADE43-5031-4D2A-91AB-2750063A8D54}" destId="{B2BF2D74-01F7-4210-84C1-8DED507B995B}" srcOrd="0" destOrd="0" presId="urn:microsoft.com/office/officeart/2005/8/layout/vList4"/>
    <dgm:cxn modelId="{1BAA0DB4-B06A-4556-B61B-D7793A55E64B}" srcId="{8392383F-B4BF-458C-BB32-9830230CB03F}" destId="{A81ADE43-5031-4D2A-91AB-2750063A8D54}" srcOrd="2" destOrd="0" parTransId="{412BD749-0224-4343-9BFB-F13DBA509094}" sibTransId="{3AAA08D2-B90E-40D3-B7AF-974D74CF31FE}"/>
    <dgm:cxn modelId="{64AE700E-34FB-4E45-B87F-1A5253CFEEB3}" type="presOf" srcId="{72B2BBE1-025C-46A4-9AF1-F0F56696287E}" destId="{AD95CBD7-9231-4365-A28D-53BFFB71D04E}" srcOrd="0" destOrd="0" presId="urn:microsoft.com/office/officeart/2005/8/layout/vList4"/>
    <dgm:cxn modelId="{1980D11C-A450-49AE-94CE-2A3E18B9050F}" srcId="{8392383F-B4BF-458C-BB32-9830230CB03F}" destId="{72B2BBE1-025C-46A4-9AF1-F0F56696287E}" srcOrd="0" destOrd="0" parTransId="{42341757-B4B9-474A-9103-5E905090025C}" sibTransId="{3001A825-BBF1-4844-9EFD-18B40149A0D4}"/>
    <dgm:cxn modelId="{2B7624A3-3BB0-4E81-87E0-C5B440E9C9AD}" type="presOf" srcId="{83B4E7BA-F51A-4E96-BF01-3900AA38E925}" destId="{B0AFC58B-4E7F-4085-9972-69EBF6E663EA}" srcOrd="0" destOrd="0" presId="urn:microsoft.com/office/officeart/2005/8/layout/vList4"/>
    <dgm:cxn modelId="{25E53B9C-8D0D-48B6-98E2-9C1B0DDF6859}" type="presOf" srcId="{A81ADE43-5031-4D2A-91AB-2750063A8D54}" destId="{8BB6D7C4-09F4-414A-ADB8-D322CDF12893}" srcOrd="1" destOrd="0" presId="urn:microsoft.com/office/officeart/2005/8/layout/vList4"/>
    <dgm:cxn modelId="{8A155627-79FC-45C7-BFDE-C9C16B5891E6}" type="presParOf" srcId="{08BDC30E-3A33-47C0-98B9-74103DE236AC}" destId="{A725F061-4E9D-4AA9-87B6-FF6240AB43A7}" srcOrd="0" destOrd="0" presId="urn:microsoft.com/office/officeart/2005/8/layout/vList4"/>
    <dgm:cxn modelId="{3250BA5E-F318-4898-A2F5-3CDC773732B7}" type="presParOf" srcId="{A725F061-4E9D-4AA9-87B6-FF6240AB43A7}" destId="{AD95CBD7-9231-4365-A28D-53BFFB71D04E}" srcOrd="0" destOrd="0" presId="urn:microsoft.com/office/officeart/2005/8/layout/vList4"/>
    <dgm:cxn modelId="{F8E0D181-0C20-4A66-A0F3-5D24EB16DD21}" type="presParOf" srcId="{A725F061-4E9D-4AA9-87B6-FF6240AB43A7}" destId="{2A526F9B-7D72-471A-A184-189399F3D024}" srcOrd="1" destOrd="0" presId="urn:microsoft.com/office/officeart/2005/8/layout/vList4"/>
    <dgm:cxn modelId="{6B3A119C-4E76-45CC-9F5B-4ABE6F228A15}" type="presParOf" srcId="{A725F061-4E9D-4AA9-87B6-FF6240AB43A7}" destId="{FED1867B-02AF-463A-A13A-A3553D3D528E}" srcOrd="2" destOrd="0" presId="urn:microsoft.com/office/officeart/2005/8/layout/vList4"/>
    <dgm:cxn modelId="{121113B8-9A85-4C18-8C16-520079ACDBB0}" type="presParOf" srcId="{08BDC30E-3A33-47C0-98B9-74103DE236AC}" destId="{41166F0B-7804-408E-AA7D-E1632D33C706}" srcOrd="1" destOrd="0" presId="urn:microsoft.com/office/officeart/2005/8/layout/vList4"/>
    <dgm:cxn modelId="{29827644-2076-4B12-9120-4A14AC520B79}" type="presParOf" srcId="{08BDC30E-3A33-47C0-98B9-74103DE236AC}" destId="{98B66B1A-5AED-4B0A-A6CB-FAC9127157B8}" srcOrd="2" destOrd="0" presId="urn:microsoft.com/office/officeart/2005/8/layout/vList4"/>
    <dgm:cxn modelId="{1A185CDE-7990-486C-B3CC-265E154C5C4F}" type="presParOf" srcId="{98B66B1A-5AED-4B0A-A6CB-FAC9127157B8}" destId="{B0AFC58B-4E7F-4085-9972-69EBF6E663EA}" srcOrd="0" destOrd="0" presId="urn:microsoft.com/office/officeart/2005/8/layout/vList4"/>
    <dgm:cxn modelId="{7382FCC0-4906-4DCF-85AD-CB58BF6B759C}" type="presParOf" srcId="{98B66B1A-5AED-4B0A-A6CB-FAC9127157B8}" destId="{C244870F-C74A-4ED8-BCF1-F41B2D29930B}" srcOrd="1" destOrd="0" presId="urn:microsoft.com/office/officeart/2005/8/layout/vList4"/>
    <dgm:cxn modelId="{62C97602-9ABA-4D1B-9160-2CEC58601D61}" type="presParOf" srcId="{98B66B1A-5AED-4B0A-A6CB-FAC9127157B8}" destId="{F17C748C-B8D0-4F49-AA8B-B3EA33DB09F2}" srcOrd="2" destOrd="0" presId="urn:microsoft.com/office/officeart/2005/8/layout/vList4"/>
    <dgm:cxn modelId="{0D459D22-6A72-4F50-9FF9-4A1A5B74C692}" type="presParOf" srcId="{08BDC30E-3A33-47C0-98B9-74103DE236AC}" destId="{BB0A37CB-11F3-4C5F-951C-A8C8BA6C3D03}" srcOrd="3" destOrd="0" presId="urn:microsoft.com/office/officeart/2005/8/layout/vList4"/>
    <dgm:cxn modelId="{6B6D43DA-6A89-4651-86F6-AC96D3C86F41}" type="presParOf" srcId="{08BDC30E-3A33-47C0-98B9-74103DE236AC}" destId="{254D8D94-DAB0-4BD9-A46F-A548D2327576}" srcOrd="4" destOrd="0" presId="urn:microsoft.com/office/officeart/2005/8/layout/vList4"/>
    <dgm:cxn modelId="{C4E5AF37-EB47-41AD-BF5C-73405C206921}" type="presParOf" srcId="{254D8D94-DAB0-4BD9-A46F-A548D2327576}" destId="{B2BF2D74-01F7-4210-84C1-8DED507B995B}" srcOrd="0" destOrd="0" presId="urn:microsoft.com/office/officeart/2005/8/layout/vList4"/>
    <dgm:cxn modelId="{00C10EE6-6C27-451E-BE9B-36516B69232A}" type="presParOf" srcId="{254D8D94-DAB0-4BD9-A46F-A548D2327576}" destId="{DABE9636-4604-44F0-8512-0EA0C5DA425A}" srcOrd="1" destOrd="0" presId="urn:microsoft.com/office/officeart/2005/8/layout/vList4"/>
    <dgm:cxn modelId="{7F1C5748-4423-4D57-BAF4-59B4ACBC8B3D}" type="presParOf" srcId="{254D8D94-DAB0-4BD9-A46F-A548D2327576}" destId="{8BB6D7C4-09F4-414A-ADB8-D322CDF128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25FC5-1253-4F08-8AA5-CC6773CBE2FA}">
      <dsp:nvSpPr>
        <dsp:cNvPr id="0" name=""/>
        <dsp:cNvSpPr/>
      </dsp:nvSpPr>
      <dsp:spPr>
        <a:xfrm>
          <a:off x="5031" y="1159313"/>
          <a:ext cx="2199847" cy="20468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Муниципальный ресурсный методический центр служб школьной медиации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982" y="1219264"/>
        <a:ext cx="2079945" cy="1926987"/>
      </dsp:txXfrm>
    </dsp:sp>
    <dsp:sp modelId="{E76DF810-9055-448A-A731-416ABF4A436E}">
      <dsp:nvSpPr>
        <dsp:cNvPr id="0" name=""/>
        <dsp:cNvSpPr/>
      </dsp:nvSpPr>
      <dsp:spPr>
        <a:xfrm>
          <a:off x="2424864" y="1909977"/>
          <a:ext cx="466367" cy="545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424864" y="2019089"/>
        <a:ext cx="326457" cy="327338"/>
      </dsp:txXfrm>
    </dsp:sp>
    <dsp:sp modelId="{0E9C6699-789E-4087-A098-925DF2977471}">
      <dsp:nvSpPr>
        <dsp:cNvPr id="0" name=""/>
        <dsp:cNvSpPr/>
      </dsp:nvSpPr>
      <dsp:spPr>
        <a:xfrm>
          <a:off x="3084818" y="1159313"/>
          <a:ext cx="2199847" cy="2046889"/>
        </a:xfrm>
        <a:prstGeom prst="roundRect">
          <a:avLst>
            <a:gd name="adj" fmla="val 10000"/>
          </a:avLst>
        </a:prstGeom>
        <a:solidFill>
          <a:schemeClr val="accent2">
            <a:hueOff val="-2936127"/>
            <a:satOff val="-169"/>
            <a:lumOff val="50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Региональная инновационная площадка "MEDIA-ПАРК" - работа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конфликтологической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лаборатории в рамках 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службы школьной медиации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4769" y="1219264"/>
        <a:ext cx="2079945" cy="1926987"/>
      </dsp:txXfrm>
    </dsp:sp>
    <dsp:sp modelId="{DB243850-7472-47A4-B327-CB7A63D62E5B}">
      <dsp:nvSpPr>
        <dsp:cNvPr id="0" name=""/>
        <dsp:cNvSpPr/>
      </dsp:nvSpPr>
      <dsp:spPr>
        <a:xfrm>
          <a:off x="5504651" y="1909977"/>
          <a:ext cx="466367" cy="545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404191"/>
            <a:satOff val="-253"/>
            <a:lumOff val="76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504651" y="2019089"/>
        <a:ext cx="326457" cy="327338"/>
      </dsp:txXfrm>
    </dsp:sp>
    <dsp:sp modelId="{ABAED11C-B6BC-454E-9752-C95A3FF5346A}">
      <dsp:nvSpPr>
        <dsp:cNvPr id="0" name=""/>
        <dsp:cNvSpPr/>
      </dsp:nvSpPr>
      <dsp:spPr>
        <a:xfrm>
          <a:off x="6164605" y="1159313"/>
          <a:ext cx="2199847" cy="2046889"/>
        </a:xfrm>
        <a:prstGeom prst="roundRect">
          <a:avLst>
            <a:gd name="adj" fmla="val 10000"/>
          </a:avLst>
        </a:prstGeom>
        <a:solidFill>
          <a:schemeClr val="accent2">
            <a:hueOff val="-5872254"/>
            <a:satOff val="-338"/>
            <a:lumOff val="10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Стажировочная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площадка по распространению моделей формирования культуры здорового и безопасного образа жизни обучающихся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4556" y="1219264"/>
        <a:ext cx="2079945" cy="1926987"/>
      </dsp:txXfrm>
    </dsp:sp>
    <dsp:sp modelId="{32694C19-5565-4068-B252-60A337CE49BD}">
      <dsp:nvSpPr>
        <dsp:cNvPr id="0" name=""/>
        <dsp:cNvSpPr/>
      </dsp:nvSpPr>
      <dsp:spPr>
        <a:xfrm>
          <a:off x="8584438" y="1909977"/>
          <a:ext cx="466367" cy="545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808381"/>
            <a:satOff val="-507"/>
            <a:lumOff val="152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8584438" y="2019089"/>
        <a:ext cx="326457" cy="327338"/>
      </dsp:txXfrm>
    </dsp:sp>
    <dsp:sp modelId="{65CAE576-442B-42E2-99B1-D29C757A964B}">
      <dsp:nvSpPr>
        <dsp:cNvPr id="0" name=""/>
        <dsp:cNvSpPr/>
      </dsp:nvSpPr>
      <dsp:spPr>
        <a:xfrm>
          <a:off x="9244392" y="1159313"/>
          <a:ext cx="2199847" cy="2046889"/>
        </a:xfrm>
        <a:prstGeom prst="roundRect">
          <a:avLst>
            <a:gd name="adj" fmla="val 10000"/>
          </a:avLst>
        </a:prstGeom>
        <a:solidFill>
          <a:schemeClr val="accent2">
            <a:hueOff val="-8808381"/>
            <a:satOff val="-507"/>
            <a:lumOff val="152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Региональная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стажировочная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площадка «Профилактика деструктивного поведения детей и подростков в образовательной среде»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04343" y="1219264"/>
        <a:ext cx="2079945" cy="1926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xmlns="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xmlns="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.png"/><Relationship Id="rId3" Type="http://schemas.openxmlformats.org/officeDocument/2006/relationships/image" Target="../media/image96.png"/><Relationship Id="rId7" Type="http://schemas.microsoft.com/office/2007/relationships/hdphoto" Target="../media/hdphoto2.wdp"/><Relationship Id="rId12" Type="http://schemas.openxmlformats.org/officeDocument/2006/relationships/image" Target="../media/image1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7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101.png"/><Relationship Id="rId10" Type="http://schemas.openxmlformats.org/officeDocument/2006/relationships/image" Target="../media/image9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1415480" y="2060848"/>
            <a:ext cx="961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solidFill>
                  <a:srgbClr val="24356B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9456" y="117538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</a:t>
            </a:r>
            <a:r>
              <a:rPr lang="ru-RU" sz="2000" dirty="0" smtClean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проведения: 26.10.2023г  </a:t>
            </a:r>
            <a:endParaRPr lang="ru-RU" sz="2000" dirty="0">
              <a:solidFill>
                <a:srgbClr val="2435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Время: </a:t>
            </a:r>
            <a:r>
              <a:rPr lang="ru-RU" sz="2000" dirty="0" smtClean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13.00 </a:t>
            </a:r>
            <a:r>
              <a:rPr lang="ru-RU" sz="2000" dirty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(МСК)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5916" y="2188248"/>
            <a:ext cx="10441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«Использование </a:t>
            </a:r>
            <a:r>
              <a:rPr lang="ru-RU" sz="2400" b="1" dirty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медиативных технологий по профилактике безнадзорности и правонарушений несовершеннолетних в работе образовательной </a:t>
            </a:r>
            <a:r>
              <a:rPr lang="ru-RU" sz="2400" b="1" dirty="0" smtClean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организации»</a:t>
            </a:r>
            <a:endParaRPr lang="ru-RU" sz="2400" b="1" dirty="0">
              <a:solidFill>
                <a:srgbClr val="2435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5056428"/>
            <a:ext cx="3092090" cy="15162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34036" y="5361406"/>
            <a:ext cx="8322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Коллеги, пожалуйста, обязательно зарегистрируйтесь в чате  по шаблону</a:t>
            </a:r>
            <a:r>
              <a:rPr lang="ru-RU" sz="1400" b="1" dirty="0">
                <a:solidFill>
                  <a:srgbClr val="444B79"/>
                </a:solidFill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34036" y="5732224"/>
            <a:ext cx="6864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B3564"/>
                </a:solidFill>
              </a:rPr>
              <a:t>ГОРОД_ОРГАНИЗАЦИЯ_ФИО </a:t>
            </a:r>
          </a:p>
          <a:p>
            <a:r>
              <a:rPr lang="ru-RU" b="1" dirty="0">
                <a:solidFill>
                  <a:srgbClr val="2B3564"/>
                </a:solidFill>
              </a:rPr>
              <a:t>например: </a:t>
            </a:r>
            <a:r>
              <a:rPr lang="ru-RU" b="1" dirty="0" err="1">
                <a:solidFill>
                  <a:srgbClr val="2B3564"/>
                </a:solidFill>
              </a:rPr>
              <a:t>Москва_ГБОУ</a:t>
            </a:r>
            <a:r>
              <a:rPr lang="ru-RU" b="1" dirty="0">
                <a:solidFill>
                  <a:srgbClr val="2B3564"/>
                </a:solidFill>
              </a:rPr>
              <a:t> школа №1_Иванов Иван Иванович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05916" y="3700365"/>
            <a:ext cx="10239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 МЕРОПРИЯТИЯ</a:t>
            </a:r>
            <a:r>
              <a:rPr lang="ru-RU" b="1" dirty="0">
                <a:solidFill>
                  <a:srgbClr val="24356B"/>
                </a:solidFill>
              </a:rPr>
              <a:t>:  Муниципальное автономное общеобразовательное </a:t>
            </a:r>
            <a:r>
              <a:rPr lang="ru-RU" b="1" dirty="0" smtClean="0">
                <a:solidFill>
                  <a:srgbClr val="24356B"/>
                </a:solidFill>
              </a:rPr>
              <a:t>учреждение «Средняя </a:t>
            </a:r>
            <a:r>
              <a:rPr lang="ru-RU" b="1" dirty="0">
                <a:solidFill>
                  <a:srgbClr val="24356B"/>
                </a:solidFill>
              </a:rPr>
              <a:t>общеобразовательная школа № 18 </a:t>
            </a:r>
            <a:r>
              <a:rPr lang="ru-RU" b="1" dirty="0" smtClean="0">
                <a:solidFill>
                  <a:srgbClr val="24356B"/>
                </a:solidFill>
              </a:rPr>
              <a:t>имени </a:t>
            </a:r>
            <a:r>
              <a:rPr lang="ru-RU" b="1" dirty="0">
                <a:solidFill>
                  <a:srgbClr val="24356B"/>
                </a:solidFill>
              </a:rPr>
              <a:t>Героя Социалистического Труда Александра Ивановича Максакова» г. Балаково Саратовской области</a:t>
            </a:r>
            <a:endParaRPr lang="ru-RU" sz="2000" dirty="0">
              <a:solidFill>
                <a:srgbClr val="2435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526741" y="133910"/>
            <a:ext cx="2322857" cy="2298729"/>
          </a:xfrm>
          <a:prstGeom prst="ellipse">
            <a:avLst/>
          </a:prstGeom>
          <a:solidFill>
            <a:srgbClr val="BAE3E3"/>
          </a:solidFill>
          <a:ln>
            <a:solidFill>
              <a:srgbClr val="BA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4356B"/>
                </a:solidFill>
              </a:rPr>
              <a:t>18 школа-</a:t>
            </a:r>
          </a:p>
          <a:p>
            <a:pPr algn="ctr"/>
            <a:r>
              <a:rPr lang="ru-RU" dirty="0" smtClean="0">
                <a:solidFill>
                  <a:srgbClr val="24356B"/>
                </a:solidFill>
              </a:rPr>
              <a:t>территория</a:t>
            </a:r>
          </a:p>
          <a:p>
            <a:pPr algn="ctr"/>
            <a:r>
              <a:rPr lang="ru-RU" dirty="0" smtClean="0">
                <a:solidFill>
                  <a:srgbClr val="24356B"/>
                </a:solidFill>
              </a:rPr>
              <a:t>возможностей </a:t>
            </a:r>
            <a:endParaRPr lang="ru-RU" dirty="0">
              <a:solidFill>
                <a:srgbClr val="24356B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6967" y="421265"/>
            <a:ext cx="462404" cy="4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Примирительные программы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2500306"/>
            <a:ext cx="5162551" cy="14700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Школьные восстановительные конференции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610475" y="2428868"/>
            <a:ext cx="4581525" cy="185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«Семейная конференция»</a:t>
            </a:r>
          </a:p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72865" y="5672924"/>
            <a:ext cx="571504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«Круги сообщества»</a:t>
            </a:r>
            <a:endParaRPr lang="ru-RU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44" y="4071942"/>
            <a:ext cx="1606021" cy="16060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68" y="3929066"/>
            <a:ext cx="1924390" cy="1924390"/>
          </a:xfrm>
          <a:prstGeom prst="rect">
            <a:avLst/>
          </a:prstGeom>
        </p:spPr>
      </p:pic>
      <p:pic>
        <p:nvPicPr>
          <p:cNvPr id="13" name="Picture 2" descr="https://img.icons8.com/carbon-copy/452/fami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20" y="3786190"/>
            <a:ext cx="2201620" cy="220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52464" y="571480"/>
            <a:ext cx="10515599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Положительный эффект </a:t>
            </a:r>
            <a:b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деятельности СШМ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394793"/>
              </p:ext>
            </p:extLst>
          </p:nvPr>
        </p:nvGraphicFramePr>
        <p:xfrm>
          <a:off x="1238216" y="2000240"/>
          <a:ext cx="9886950" cy="4452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200" y="567776"/>
            <a:ext cx="10515599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результаты работы СШМ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0C08B42-36F1-41C2-AAE3-3792499C6B3A}"/>
              </a:ext>
            </a:extLst>
          </p:cNvPr>
          <p:cNvSpPr/>
          <p:nvPr/>
        </p:nvSpPr>
        <p:spPr>
          <a:xfrm>
            <a:off x="1776000" y="2117288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B431A14-E589-47D0-8477-C6ED33D1511D}"/>
              </a:ext>
            </a:extLst>
          </p:cNvPr>
          <p:cNvSpPr/>
          <p:nvPr/>
        </p:nvSpPr>
        <p:spPr>
          <a:xfrm>
            <a:off x="4026000" y="2113932"/>
            <a:ext cx="2250000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1E6ABAA-B1F7-4D47-B81C-AFC1BB9B7DDD}"/>
              </a:ext>
            </a:extLst>
          </p:cNvPr>
          <p:cNvSpPr/>
          <p:nvPr/>
        </p:nvSpPr>
        <p:spPr>
          <a:xfrm>
            <a:off x="6276437" y="2113932"/>
            <a:ext cx="2250000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5A0F407-DAB3-484D-AF56-F7EEC36D0C2F}"/>
              </a:ext>
            </a:extLst>
          </p:cNvPr>
          <p:cNvSpPr/>
          <p:nvPr/>
        </p:nvSpPr>
        <p:spPr>
          <a:xfrm>
            <a:off x="8527800" y="2113932"/>
            <a:ext cx="2250000" cy="765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88BA6BD-A7A2-476B-8FE2-B9E2F93FFBE8}"/>
              </a:ext>
            </a:extLst>
          </p:cNvPr>
          <p:cNvSpPr/>
          <p:nvPr/>
        </p:nvSpPr>
        <p:spPr>
          <a:xfrm>
            <a:off x="1776000" y="2888999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BB886A5-696B-49DA-A237-A597D43BE685}"/>
              </a:ext>
            </a:extLst>
          </p:cNvPr>
          <p:cNvSpPr/>
          <p:nvPr/>
        </p:nvSpPr>
        <p:spPr>
          <a:xfrm>
            <a:off x="4026000" y="2780929"/>
            <a:ext cx="2250000" cy="30747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привлечения лидеров из числа обучающихся в деятельность по изменению ценностей и норм школьной  среды с целью их позитивной самореализации</a:t>
            </a:r>
            <a:endParaRPr lang="ru-RU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FC2BAB8-4DDC-4D3F-9432-BD335E52355E}"/>
              </a:ext>
            </a:extLst>
          </p:cNvPr>
          <p:cNvSpPr/>
          <p:nvPr/>
        </p:nvSpPr>
        <p:spPr>
          <a:xfrm>
            <a:off x="6276437" y="2885643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9A943BA-A41D-43A9-809F-C4D35AA0B94F}"/>
              </a:ext>
            </a:extLst>
          </p:cNvPr>
          <p:cNvSpPr/>
          <p:nvPr/>
        </p:nvSpPr>
        <p:spPr>
          <a:xfrm>
            <a:off x="8527800" y="2885643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8195AB6-BA8F-4E20-8D35-286E8838BF2F}"/>
              </a:ext>
            </a:extLst>
          </p:cNvPr>
          <p:cNvSpPr/>
          <p:nvPr/>
        </p:nvSpPr>
        <p:spPr>
          <a:xfrm>
            <a:off x="1780257" y="5675644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95E1DEA-DB19-458D-97AD-C2E9B32F861A}"/>
              </a:ext>
            </a:extLst>
          </p:cNvPr>
          <p:cNvSpPr/>
          <p:nvPr/>
        </p:nvSpPr>
        <p:spPr>
          <a:xfrm>
            <a:off x="4031157" y="5672288"/>
            <a:ext cx="2250000" cy="1833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7F8F6D5-8C18-4F76-B905-9DE992A4CD86}"/>
              </a:ext>
            </a:extLst>
          </p:cNvPr>
          <p:cNvSpPr/>
          <p:nvPr/>
        </p:nvSpPr>
        <p:spPr>
          <a:xfrm>
            <a:off x="6280694" y="5672288"/>
            <a:ext cx="2250000" cy="1833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EF07FE4-D37C-47BB-A72B-8924338F547E}"/>
              </a:ext>
            </a:extLst>
          </p:cNvPr>
          <p:cNvSpPr/>
          <p:nvPr/>
        </p:nvSpPr>
        <p:spPr>
          <a:xfrm>
            <a:off x="8532057" y="5672288"/>
            <a:ext cx="2250000" cy="1833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31F6E92-4BDE-4260-B1D6-EE7B140EF806}"/>
              </a:ext>
            </a:extLst>
          </p:cNvPr>
          <p:cNvSpPr txBox="1"/>
          <p:nvPr/>
        </p:nvSpPr>
        <p:spPr>
          <a:xfrm>
            <a:off x="1991544" y="2885644"/>
            <a:ext cx="190030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уровня конфликтности и случаев противоправного поведения обучающихся.</a:t>
            </a:r>
          </a:p>
          <a:p>
            <a:pPr algn="ctr"/>
            <a:endParaRPr lang="ru-RU" sz="14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примирений,  соглашений</a:t>
            </a:r>
          </a:p>
          <a:p>
            <a:pPr algn="ctr"/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180C934-C3BA-4FDE-8BBE-8EEB8E669B9B}"/>
              </a:ext>
            </a:extLst>
          </p:cNvPr>
          <p:cNvSpPr txBox="1"/>
          <p:nvPr/>
        </p:nvSpPr>
        <p:spPr>
          <a:xfrm>
            <a:off x="6440151" y="3284984"/>
            <a:ext cx="18160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волонтеров-медиаторов.</a:t>
            </a:r>
          </a:p>
          <a:p>
            <a:pPr algn="ctr"/>
            <a:endParaRPr lang="ru-RU" sz="14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конструктивных форм разрешения конфликтов</a:t>
            </a:r>
          </a:p>
          <a:p>
            <a:pPr algn="ctr"/>
            <a:endParaRPr lang="ru-RU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6A1F4E3-5489-44E5-BCDF-5483E99BB2CE}"/>
              </a:ext>
            </a:extLst>
          </p:cNvPr>
          <p:cNvSpPr txBox="1"/>
          <p:nvPr/>
        </p:nvSpPr>
        <p:spPr>
          <a:xfrm>
            <a:off x="8691951" y="3284984"/>
            <a:ext cx="1935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ропаганда </a:t>
            </a:r>
            <a:r>
              <a:rPr lang="ru-RU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законопослушного поведения обучающихся, здорового образа жизни, общения людей разных поколений, национальностей</a:t>
            </a:r>
            <a:endParaRPr lang="ru-RU" sz="14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159896" y="2131584"/>
            <a:ext cx="6085466" cy="162840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5000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</a:t>
            </a:r>
          </a:p>
          <a:p>
            <a:pPr>
              <a:lnSpc>
                <a:spcPct val="120000"/>
              </a:lnSpc>
            </a:pPr>
            <a:r>
              <a:rPr lang="ru-RU" sz="5000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учебно-воспитательной </a:t>
            </a:r>
          </a:p>
          <a:p>
            <a:pPr>
              <a:lnSpc>
                <a:spcPct val="120000"/>
              </a:lnSpc>
            </a:pPr>
            <a:r>
              <a:rPr lang="ru-RU" sz="5000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МАОУ </a:t>
            </a:r>
            <a:r>
              <a:rPr lang="ru-RU" sz="5000" dirty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 18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1" t="-3049" r="-2481" b="3049"/>
          <a:stretch/>
        </p:blipFill>
        <p:spPr>
          <a:xfrm>
            <a:off x="551384" y="-15145"/>
            <a:ext cx="4398235" cy="659735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49362" y="980728"/>
            <a:ext cx="10515600" cy="917937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Дуна Оксана </a:t>
            </a:r>
            <a:r>
              <a:rPr lang="ru-RU" sz="4900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900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28448" y="260648"/>
            <a:ext cx="1656184" cy="9377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9362" y="450912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воспитательной работы школы: взаимодействие психолого- педагогической службы школы со службой школьной медиации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450" y="2618745"/>
            <a:ext cx="1694182" cy="17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СШМ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9172973"/>
              </p:ext>
            </p:extLst>
          </p:nvPr>
        </p:nvGraphicFramePr>
        <p:xfrm>
          <a:off x="119336" y="548680"/>
          <a:ext cx="11953328" cy="6075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8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97234" y="476672"/>
            <a:ext cx="10664825" cy="165618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1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Воспитательное значение работы </a:t>
            </a:r>
            <a:r>
              <a:rPr lang="ru-RU" sz="11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СШМ— </a:t>
            </a:r>
            <a:r>
              <a:rPr lang="ru-RU" sz="1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важный инструмент для предупреждения и возникновения и обострения конфликтов в школьном социуме.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911424" y="2753977"/>
            <a:ext cx="10612438" cy="37814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431" y="2753977"/>
            <a:ext cx="3816424" cy="34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8608" y="2390048"/>
            <a:ext cx="35271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50000"/>
              </a:lnSpc>
            </a:pPr>
            <a:r>
              <a:rPr lang="ru-RU" sz="1600" dirty="0" smtClean="0">
                <a:solidFill>
                  <a:srgbClr val="025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ВЫЯСНЕНИЕ ОТНОШЕНИЙ</a:t>
            </a:r>
          </a:p>
          <a:p>
            <a:pPr>
              <a:lnSpc>
                <a:spcPct val="350000"/>
              </a:lnSpc>
            </a:pPr>
            <a:r>
              <a:rPr lang="ru-RU" sz="1600" dirty="0" smtClean="0">
                <a:solidFill>
                  <a:srgbClr val="025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КОНФЛИКТНАЯ СИТУАЦИЯ</a:t>
            </a:r>
          </a:p>
          <a:p>
            <a:pPr>
              <a:lnSpc>
                <a:spcPct val="350000"/>
              </a:lnSpc>
            </a:pPr>
            <a:r>
              <a:rPr lang="ru-RU" sz="1600" dirty="0" smtClean="0">
                <a:solidFill>
                  <a:srgbClr val="025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БУЛЛИНГ</a:t>
            </a:r>
          </a:p>
          <a:p>
            <a:pPr>
              <a:lnSpc>
                <a:spcPct val="350000"/>
              </a:lnSpc>
            </a:pPr>
            <a:r>
              <a:rPr lang="ru-RU" sz="1600" dirty="0" smtClean="0">
                <a:solidFill>
                  <a:srgbClr val="025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ВЕРБАЛЬНАЯ АГРЕССИЯ</a:t>
            </a:r>
            <a:endParaRPr lang="ru-RU" sz="1600" dirty="0">
              <a:solidFill>
                <a:srgbClr val="025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35360" y="3356992"/>
            <a:ext cx="10729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8609" y="4293096"/>
            <a:ext cx="10729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8609" y="5085184"/>
            <a:ext cx="10729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8609" y="5929478"/>
            <a:ext cx="10729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367808" y="1844825"/>
            <a:ext cx="182503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2020/2021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88088" y="1858086"/>
            <a:ext cx="182503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2021/2022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239522" y="1844825"/>
            <a:ext cx="182503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2022/2023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367808" y="2807031"/>
            <a:ext cx="182503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12/5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67808" y="3651324"/>
            <a:ext cx="182503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9/4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67808" y="4546142"/>
            <a:ext cx="182503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3/1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372000" y="5353480"/>
            <a:ext cx="182503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5/3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88088" y="2807031"/>
            <a:ext cx="182503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11/4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852929" y="3645057"/>
            <a:ext cx="182503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6/3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88088" y="4548592"/>
            <a:ext cx="182503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2/1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57121" y="5353480"/>
            <a:ext cx="182503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3/3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239522" y="2787559"/>
            <a:ext cx="1825030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7/2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239522" y="3631852"/>
            <a:ext cx="1825030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3/2</a:t>
            </a:r>
            <a:endParaRPr lang="ru-RU" sz="28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243298" y="4538998"/>
            <a:ext cx="1825030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239522" y="5383291"/>
            <a:ext cx="1825030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2/0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0" y="1"/>
            <a:ext cx="12192000" cy="12328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Статистика конфликтных  ситуации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7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Количество </a:t>
            </a:r>
            <a:r>
              <a:rPr lang="ru-RU" dirty="0"/>
              <a:t>обучающихся учетных </a:t>
            </a:r>
            <a:r>
              <a:rPr lang="ru-RU" dirty="0" smtClean="0"/>
              <a:t>категорий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79376" y="3681028"/>
            <a:ext cx="2664296" cy="2664296"/>
          </a:xfrm>
          <a:prstGeom prst="ellipse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2537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2020/2021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ОПДН –</a:t>
            </a:r>
            <a:r>
              <a:rPr lang="ru-RU" sz="2400" b="1" u="sng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ВШУ - </a:t>
            </a:r>
            <a:r>
              <a:rPr lang="ru-RU" sz="2400" b="1" u="sng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sz="2400" b="1" u="sng" dirty="0">
              <a:solidFill>
                <a:srgbClr val="025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79776" y="2132856"/>
            <a:ext cx="2808312" cy="28083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2021/2022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ОПДН – </a:t>
            </a:r>
            <a:r>
              <a:rPr lang="ru-RU" sz="2800" b="1" u="sng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ВШУ - </a:t>
            </a:r>
            <a:r>
              <a:rPr lang="ru-RU" sz="2800" b="1" u="sng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2800" b="1" u="sng" dirty="0">
              <a:solidFill>
                <a:srgbClr val="025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40890" y="1268760"/>
            <a:ext cx="3240360" cy="32403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2022/2023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ОПДН – </a:t>
            </a:r>
            <a:r>
              <a:rPr lang="ru-RU" sz="3600" b="1" u="sng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ВШУ - </a:t>
            </a:r>
            <a:r>
              <a:rPr lang="ru-RU" sz="3600" b="1" u="sng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3600" b="1" u="sng" dirty="0">
              <a:solidFill>
                <a:srgbClr val="025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069065" flipH="1">
            <a:off x="1954396" y="2166036"/>
            <a:ext cx="2161867" cy="19031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519248" flipH="1">
            <a:off x="6286077" y="937167"/>
            <a:ext cx="1903140" cy="190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5950670"/>
              </p:ext>
            </p:extLst>
          </p:nvPr>
        </p:nvGraphicFramePr>
        <p:xfrm>
          <a:off x="2999656" y="188640"/>
          <a:ext cx="892899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2519" y="836713"/>
            <a:ext cx="2597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совместной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педагогической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лужбы школы и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СШМ «Диалог»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353" y="3717032"/>
            <a:ext cx="2033430" cy="196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85813" y="-99392"/>
            <a:ext cx="10664825" cy="216086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Медиация – это социальный инструмент настоящего и гарантированный паритет будущего.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5178" b="15690"/>
          <a:stretch/>
        </p:blipFill>
        <p:spPr>
          <a:xfrm>
            <a:off x="1185677" y="2348880"/>
            <a:ext cx="986509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3774"/>
          <a:stretch/>
        </p:blipFill>
        <p:spPr>
          <a:xfrm>
            <a:off x="1092545" y="1739243"/>
            <a:ext cx="7336567" cy="42133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73" y="134387"/>
            <a:ext cx="8189136" cy="17801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4244" y="362745"/>
            <a:ext cx="7055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Приветствуем участников </a:t>
            </a:r>
            <a:r>
              <a:rPr lang="ru-RU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вебинара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22" y="3726459"/>
            <a:ext cx="2301169" cy="23011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97335" y="5833729"/>
            <a:ext cx="2669688" cy="6379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335489" y="5988901"/>
            <a:ext cx="3159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группа в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49" y="1340779"/>
            <a:ext cx="1553653" cy="13681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691" y="425130"/>
            <a:ext cx="701300" cy="7013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412" y="4761814"/>
            <a:ext cx="604611" cy="6046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05" y="5313282"/>
            <a:ext cx="5616624" cy="13422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4571" y="5752584"/>
            <a:ext cx="604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школа – территория возможностей!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847" y="1513319"/>
            <a:ext cx="1722664" cy="1722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0456" y="3146099"/>
            <a:ext cx="1740019" cy="77425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412509" y="3346385"/>
            <a:ext cx="3159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школы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087888" y="1898665"/>
            <a:ext cx="6085466" cy="16284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читель начальных классов, руководитель совета муниципального методического центра служб школьной медиации</a:t>
            </a:r>
            <a:endParaRPr lang="ru-RU" sz="600" dirty="0">
              <a:solidFill>
                <a:srgbClr val="025373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87888" y="772600"/>
            <a:ext cx="10515600" cy="917937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Гомон Наталья</a:t>
            </a:r>
            <a:r>
              <a:rPr lang="ru-RU" sz="5300" dirty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300" dirty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300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28448" y="260648"/>
            <a:ext cx="1656184" cy="937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60648"/>
            <a:ext cx="4225924" cy="6295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Текст 1"/>
          <p:cNvSpPr txBox="1">
            <a:spLocks/>
          </p:cNvSpPr>
          <p:nvPr/>
        </p:nvSpPr>
        <p:spPr>
          <a:xfrm>
            <a:off x="4926265" y="4653136"/>
            <a:ext cx="6408712" cy="292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службы школьной медиации. Процедура проведения процесса медиации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20" y="3308940"/>
            <a:ext cx="1682232" cy="11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6119" y="476672"/>
            <a:ext cx="11496600" cy="1584176"/>
          </a:xfrm>
        </p:spPr>
        <p:txBody>
          <a:bodyPr>
            <a:normAutofit/>
          </a:bodyPr>
          <a:lstStyle/>
          <a:p>
            <a:pPr lvl="0" indent="82550" algn="just">
              <a:lnSpc>
                <a:spcPct val="100000"/>
              </a:lnSpc>
              <a:spcBef>
                <a:spcPts val="0"/>
              </a:spcBef>
            </a:pPr>
            <a:r>
              <a:rPr lang="ru-RU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Медиация – это инновационный альтернативный метод разрешения споров и конфликтов.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69" y="2564904"/>
            <a:ext cx="12214969" cy="388843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4294967295"/>
          </p:nvPr>
        </p:nvSpPr>
        <p:spPr>
          <a:xfrm>
            <a:off x="4406900" y="1673225"/>
            <a:ext cx="7785100" cy="495141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ru-RU" sz="5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участии волонтеров проводятся различные мероприятия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629984"/>
            <a:ext cx="3699079" cy="2086479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7778"/>
          <a:stretch/>
        </p:blipFill>
        <p:spPr>
          <a:xfrm>
            <a:off x="4583184" y="611976"/>
            <a:ext cx="3453339" cy="2129559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5244" b="11118"/>
          <a:stretch/>
        </p:blipFill>
        <p:spPr>
          <a:xfrm>
            <a:off x="4436616" y="4179755"/>
            <a:ext cx="3699079" cy="2232249"/>
          </a:xfrm>
          <a:prstGeom prst="rect">
            <a:avLst/>
          </a:prstGeom>
          <a:ln w="38100">
            <a:solidFill>
              <a:srgbClr val="025373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4179755"/>
            <a:ext cx="3699079" cy="2242749"/>
          </a:xfrm>
          <a:prstGeom prst="rect">
            <a:avLst/>
          </a:prstGeom>
          <a:ln w="57150">
            <a:solidFill>
              <a:srgbClr val="025373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t="5559" b="6829"/>
          <a:stretch/>
        </p:blipFill>
        <p:spPr>
          <a:xfrm>
            <a:off x="8408984" y="608919"/>
            <a:ext cx="3051007" cy="2157391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l="7" t="17672" r="-7" b="-5048"/>
          <a:stretch/>
        </p:blipFill>
        <p:spPr>
          <a:xfrm>
            <a:off x="8408984" y="4179755"/>
            <a:ext cx="3453391" cy="2263073"/>
          </a:xfrm>
          <a:prstGeom prst="rect">
            <a:avLst/>
          </a:prstGeom>
          <a:ln w="38100">
            <a:solidFill>
              <a:srgbClr val="025373"/>
            </a:solidFill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79376" y="3010696"/>
            <a:ext cx="11108952" cy="792088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 участии волонтеров проводятся различные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8453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3676" y="666646"/>
            <a:ext cx="8328062" cy="103887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организации имеется страничка СШМ «Диалог»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52" t="3894" r="1976" b="17930"/>
          <a:stretch/>
        </p:blipFill>
        <p:spPr>
          <a:xfrm>
            <a:off x="3033676" y="1988840"/>
            <a:ext cx="8683900" cy="3960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140968"/>
            <a:ext cx="2127806" cy="2127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83" y="404664"/>
            <a:ext cx="1225402" cy="10790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9336" y="5517232"/>
            <a:ext cx="27703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shkola18balakovo-r64.gosweb.gosuslugi.ru/glavnoe/sshm-dialog/</a:t>
            </a:r>
            <a:endParaRPr lang="ru-RU" sz="16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7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847528" y="116632"/>
            <a:ext cx="10009112" cy="1800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команды медиаторов вместе с волонтерами в муниципальных и региональных конкурсах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30" y="2577453"/>
            <a:ext cx="2206354" cy="3053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2577454"/>
            <a:ext cx="2258197" cy="3048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125" y="2577453"/>
            <a:ext cx="2254896" cy="3048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858" y="2582987"/>
            <a:ext cx="2259941" cy="30626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3208" y="2535312"/>
            <a:ext cx="2231329" cy="31580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368" y="477189"/>
            <a:ext cx="122540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847528" y="116632"/>
            <a:ext cx="10009112" cy="1800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команды медиаторов вместе с волонтерами в муниципальных и региональных конкурсах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477189"/>
            <a:ext cx="1225402" cy="10790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2750758"/>
            <a:ext cx="10516511" cy="1322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70" y="2476947"/>
            <a:ext cx="3479080" cy="2528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640" y="4381052"/>
            <a:ext cx="3572566" cy="25483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228" y="2494459"/>
            <a:ext cx="3584197" cy="25111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2070" y="4381052"/>
            <a:ext cx="3448795" cy="23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повышения профессиональной компетенции специалистов СШМ проводятся практические семинары «Медиация в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3484" y="4797152"/>
            <a:ext cx="109391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повышения профессиональной компетенции специалистов СШМ проводятся практические семинары </a:t>
            </a:r>
            <a:r>
              <a:rPr lang="ru-RU" sz="3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«Медиация в действии»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14415"/>
            <a:ext cx="5778622" cy="4062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211161"/>
            <a:ext cx="4370002" cy="20220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15139"/>
          <a:stretch/>
        </p:blipFill>
        <p:spPr>
          <a:xfrm>
            <a:off x="6816080" y="2388416"/>
            <a:ext cx="4370002" cy="2095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7937" y="4755968"/>
            <a:ext cx="122540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578" y="3312357"/>
            <a:ext cx="2693506" cy="2020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359" y="4154724"/>
            <a:ext cx="1743349" cy="1743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584" y="168075"/>
            <a:ext cx="2169185" cy="2083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519" y="31504"/>
            <a:ext cx="3092898" cy="23196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311" y="64762"/>
            <a:ext cx="2093712" cy="23925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121" y="3210539"/>
            <a:ext cx="2126092" cy="212609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14072" y="2117429"/>
            <a:ext cx="1860599" cy="61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Конфликт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3352" y="256764"/>
            <a:ext cx="648072" cy="6480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04226" y="256764"/>
            <a:ext cx="596657" cy="59665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19936" y="1850467"/>
            <a:ext cx="1782566" cy="625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Обращение к медиатору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325847" y="186913"/>
            <a:ext cx="623344" cy="6233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136623" y="2153774"/>
            <a:ext cx="2332945" cy="577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Предварительные встречи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409397" y="3844853"/>
            <a:ext cx="755393" cy="6818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136623" y="5362150"/>
            <a:ext cx="2359017" cy="8130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Примирительная встречи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559120" y="4350180"/>
            <a:ext cx="658321" cy="65832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71082" y="3515692"/>
            <a:ext cx="658321" cy="65832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63524" y="5862278"/>
            <a:ext cx="2359017" cy="8130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Договоренность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3761" y="5353210"/>
            <a:ext cx="2359017" cy="8130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примирительного договора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3958" y="2715675"/>
            <a:ext cx="3600400" cy="11705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медиации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16960" flipH="1">
            <a:off x="2975256" y="902200"/>
            <a:ext cx="1483022" cy="130553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528645" flipH="1">
            <a:off x="7479508" y="1042196"/>
            <a:ext cx="1412750" cy="1243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362940">
            <a:off x="10833633" y="2643061"/>
            <a:ext cx="1687788" cy="168778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374881">
            <a:off x="7559883" y="5155621"/>
            <a:ext cx="1666380" cy="16663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419200">
            <a:off x="3049421" y="5145553"/>
            <a:ext cx="188382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36526"/>
          <a:stretch/>
        </p:blipFill>
        <p:spPr>
          <a:xfrm>
            <a:off x="16903" y="98191"/>
            <a:ext cx="6408712" cy="67246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07968" y="2492896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00B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– </a:t>
            </a:r>
            <a:r>
              <a:rPr lang="ru-RU" sz="4800" b="1" i="1" dirty="0" smtClean="0">
                <a:solidFill>
                  <a:srgbClr val="00B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800" b="1" i="1" dirty="0">
                <a:solidFill>
                  <a:srgbClr val="00B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</a:t>
            </a:r>
            <a:endParaRPr lang="ru-RU" sz="4800" b="1" i="1" dirty="0" smtClean="0">
              <a:solidFill>
                <a:srgbClr val="00BE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i="1" dirty="0" smtClean="0">
                <a:solidFill>
                  <a:srgbClr val="00B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4800" b="1" i="1" dirty="0">
                <a:solidFill>
                  <a:srgbClr val="00B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конфликтов</a:t>
            </a:r>
          </a:p>
        </p:txBody>
      </p:sp>
    </p:spTree>
    <p:extLst>
      <p:ext uri="{BB962C8B-B14F-4D97-AF65-F5344CB8AC3E}">
        <p14:creationId xmlns:p14="http://schemas.microsoft.com/office/powerpoint/2010/main" val="37732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015880" y="1811263"/>
            <a:ext cx="6085466" cy="16284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русского языка и литературы, медиатор СШМ «Диалог»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43872" y="908720"/>
            <a:ext cx="5950970" cy="917937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Есина Валерия</a:t>
            </a:r>
            <a:br>
              <a:rPr lang="ru-RU" sz="4900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Юрьевна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28448" y="260648"/>
            <a:ext cx="1656184" cy="937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33111"/>
            <a:ext cx="4608512" cy="6453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5346" y="4653136"/>
            <a:ext cx="6851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применения восстановительной программы </a:t>
            </a: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Круги сообщества» </a:t>
            </a:r>
          </a:p>
          <a:p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разрешении конфликтных ситуаций с вовлечением в них нескольких участников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937" y="2868869"/>
            <a:ext cx="1544847" cy="15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06668763"/>
              </p:ext>
            </p:extLst>
          </p:nvPr>
        </p:nvGraphicFramePr>
        <p:xfrm>
          <a:off x="335360" y="1772816"/>
          <a:ext cx="11449272" cy="436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1561" y="2256674"/>
            <a:ext cx="188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2014 года</a:t>
            </a:r>
            <a:endParaRPr lang="ru-RU" sz="2400" dirty="0">
              <a:solidFill>
                <a:srgbClr val="2435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7728" y="2256547"/>
            <a:ext cx="1815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2019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40016" y="2256547"/>
            <a:ext cx="2923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2019 по 2023 год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21928" y="2256674"/>
            <a:ext cx="2947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марта 2023 года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92727" y="618119"/>
            <a:ext cx="38400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6600" dirty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610" y="5157192"/>
            <a:ext cx="1286272" cy="12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99005">
            <a:off x="-3407347" y="2276641"/>
            <a:ext cx="10107428" cy="10107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503" y="-32048"/>
            <a:ext cx="12241360" cy="1224136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695400" y="531162"/>
            <a:ext cx="11331823" cy="215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«Круги </a:t>
            </a:r>
            <a:r>
              <a:rPr lang="ru-RU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сообщества» </a:t>
            </a:r>
            <a:r>
              <a:rPr lang="ru-RU" sz="4400" b="1" i="1" dirty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пространство равных, где каждый может высказать свое мнение и услышать мнение </a:t>
            </a:r>
            <a:r>
              <a:rPr lang="ru-RU" sz="4000" b="1" i="1" dirty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4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93260649"/>
              </p:ext>
            </p:extLst>
          </p:nvPr>
        </p:nvGraphicFramePr>
        <p:xfrm>
          <a:off x="3935760" y="404664"/>
          <a:ext cx="763284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1344" y="476672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«Круга сообщества»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333044"/>
            <a:ext cx="3528392" cy="352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168560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1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проведению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Круга сообщества»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488712"/>
            <a:ext cx="5468586" cy="4255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2494228"/>
            <a:ext cx="6120680" cy="61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1424" y="1196752"/>
            <a:ext cx="10515600" cy="168560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встречи 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участников к встрече в «Круге сообщества»)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8816" y="2348880"/>
            <a:ext cx="6120680" cy="6114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224" y="2497506"/>
            <a:ext cx="5608806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408" y="1196752"/>
            <a:ext cx="10515600" cy="168560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3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«Круге сообщества» </a:t>
            </a: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4437112"/>
            <a:ext cx="6120680" cy="6114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4" y="2328279"/>
            <a:ext cx="5840474" cy="45297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57933" y="3182680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Данный этап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разделить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4 фазы</a:t>
            </a:r>
          </a:p>
        </p:txBody>
      </p:sp>
    </p:spTree>
    <p:extLst>
      <p:ext uri="{BB962C8B-B14F-4D97-AF65-F5344CB8AC3E}">
        <p14:creationId xmlns:p14="http://schemas.microsoft.com/office/powerpoint/2010/main" val="26315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416" y="572312"/>
            <a:ext cx="10515600" cy="305375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3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       Создание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 для диалога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3407"/>
            <a:ext cx="2949240" cy="29463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2600404"/>
            <a:ext cx="3547145" cy="2772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39124" y="5134825"/>
            <a:ext cx="380531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Символ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слова «Тотем»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предмет,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будет обозначать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говорящего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2348880"/>
            <a:ext cx="4627265" cy="36213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5597" y="5589241"/>
            <a:ext cx="3782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Основная идея символа слова («тотема»)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говорить можно только тогда, когда он у тебя в руках.</a:t>
            </a:r>
          </a:p>
        </p:txBody>
      </p:sp>
    </p:spTree>
    <p:extLst>
      <p:ext uri="{BB962C8B-B14F-4D97-AF65-F5344CB8AC3E}">
        <p14:creationId xmlns:p14="http://schemas.microsoft.com/office/powerpoint/2010/main" val="31073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1384" y="1201823"/>
            <a:ext cx="11161240" cy="305375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3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</a:t>
            </a: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ситуации, проблем, 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потребностей и интересов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336" y="2921360"/>
            <a:ext cx="2949240" cy="2946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39124" y="5134825"/>
            <a:ext cx="3805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94" y="2492896"/>
            <a:ext cx="4046346" cy="3267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497" y="2763719"/>
            <a:ext cx="5121084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1501316"/>
            <a:ext cx="11161240" cy="305375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3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 3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возможных вариантов решения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2949240" cy="2946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39124" y="5134825"/>
            <a:ext cx="3805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2348880"/>
            <a:ext cx="5925826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1501316"/>
            <a:ext cx="11161240" cy="305375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3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            Достижение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соглашения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137" y="3911632"/>
            <a:ext cx="2949240" cy="2946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39124" y="5134825"/>
            <a:ext cx="3805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2390207"/>
            <a:ext cx="5600695" cy="43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5400" y="1988840"/>
            <a:ext cx="11161240" cy="305375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5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4</a:t>
            </a:r>
            <a:r>
              <a:rPr lang="ru-RU" sz="5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итогов. Закрытие Круга</a:t>
            </a:r>
            <a:br>
              <a:rPr lang="ru-RU" sz="5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79"/>
            <a:ext cx="4079776" cy="407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0056" y="5495307"/>
            <a:ext cx="3805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2420888"/>
            <a:ext cx="5578054" cy="43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816EAAAA-A4B0-4060-A400-74B101827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48596" y="1857364"/>
            <a:ext cx="4143404" cy="6350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FA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Подросток-волонтер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6ACD048D-76D9-41CB-88F8-FD08228D7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376" y="2843213"/>
            <a:ext cx="8784976" cy="378142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900" dirty="0" smtClean="0">
                <a:solidFill>
                  <a:srgbClr val="244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«Служба школьной медиации – это служба, созданная в образовательной организации и состоящая из работников образовательной организации, обучающихся и их родителей (законных представителей), прошедших необходимую подготовку и обучение основам метода школьной медиации и медиативного подхода</a:t>
            </a:r>
            <a:r>
              <a:rPr lang="ru-RU" sz="2900" dirty="0">
                <a:solidFill>
                  <a:srgbClr val="244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900" dirty="0" smtClean="0">
                <a:solidFill>
                  <a:srgbClr val="244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</a:rPr>
              <a:t>которая призвана оказывать помощь всем участникам </a:t>
            </a:r>
            <a:r>
              <a:rPr lang="ru-RU" sz="3200" dirty="0" smtClean="0">
                <a:solidFill>
                  <a:schemeClr val="accent1"/>
                </a:solidFill>
              </a:rPr>
              <a:t>образовательных отношений </a:t>
            </a:r>
            <a:r>
              <a:rPr lang="ru-RU" sz="3200" dirty="0">
                <a:solidFill>
                  <a:schemeClr val="accent1"/>
                </a:solidFill>
              </a:rPr>
              <a:t>в разрешении конфликтных ситуаций, возникающих в образовательной организации.</a:t>
            </a:r>
            <a:r>
              <a:rPr lang="ru-RU" sz="2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88" y="500042"/>
            <a:ext cx="10515600" cy="1035051"/>
          </a:xfrm>
        </p:spPr>
        <p:txBody>
          <a:bodyPr>
            <a:noAutofit/>
          </a:bodyPr>
          <a:lstStyle/>
          <a:p>
            <a:pPr algn="ctr"/>
            <a:r>
              <a:rPr lang="ru-RU" sz="3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научилась слушать другого, даже если с ним не согласна».</a:t>
            </a:r>
            <a:endParaRPr lang="ru-RU" sz="35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7834" y="3500438"/>
            <a:ext cx="2839566" cy="189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99005">
            <a:off x="-3407347" y="2276641"/>
            <a:ext cx="10107428" cy="10107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503" y="-32048"/>
            <a:ext cx="12241360" cy="1224136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695400" y="531162"/>
            <a:ext cx="11331823" cy="215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«Круги </a:t>
            </a:r>
            <a:r>
              <a:rPr lang="ru-RU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сообщества» </a:t>
            </a:r>
            <a:r>
              <a:rPr lang="ru-RU" sz="4400" b="1" i="1" dirty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пространство равных, где каждый может высказать свое мнение и услышать мнение </a:t>
            </a:r>
            <a:r>
              <a:rPr lang="ru-RU" sz="4000" b="1" i="1" dirty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59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257598" y="4581128"/>
            <a:ext cx="6085466" cy="162840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английского языка, медиатор СШМ «Диалог»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57598" y="1971826"/>
            <a:ext cx="5950970" cy="917937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Максимова Владислава Витальевна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28448" y="260648"/>
            <a:ext cx="1656184" cy="937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76672"/>
            <a:ext cx="3960440" cy="568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применения программы «Круги сообщества»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973" y="2334346"/>
            <a:ext cx="4523654" cy="45236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r="11148"/>
          <a:stretch/>
        </p:blipFill>
        <p:spPr>
          <a:xfrm>
            <a:off x="839416" y="2564904"/>
            <a:ext cx="6840760" cy="39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052736"/>
            <a:ext cx="4608512" cy="4028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39486" y="1340768"/>
            <a:ext cx="6120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согласие – </a:t>
            </a:r>
            <a:endParaRPr lang="ru-RU" sz="6600" dirty="0" smtClean="0">
              <a:solidFill>
                <a:srgbClr val="025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600" dirty="0" smtClean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6600" dirty="0">
                <a:solidFill>
                  <a:srgbClr val="025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победа!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990" y="4941168"/>
            <a:ext cx="1584176" cy="17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44" y="116976"/>
            <a:ext cx="7449279" cy="1780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5" b="99099" l="5000" r="97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687" y="1520917"/>
            <a:ext cx="6811568" cy="4536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5680" y="530000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ПРИСОЕДИНЯЙТЕСЬ К НАМ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СОЦИАЛЬНЫХ СЕТЯХ: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7" y="1635992"/>
            <a:ext cx="2168489" cy="21684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0864" flipV="1">
            <a:off x="2517402" y="1584987"/>
            <a:ext cx="1447602" cy="14476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604" y="4144910"/>
            <a:ext cx="1578094" cy="15780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836" y="5582825"/>
            <a:ext cx="3234965" cy="7730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7360" y="5736324"/>
            <a:ext cx="3159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СЕМИНАРА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933940"/>
            <a:ext cx="3240360" cy="32403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5133687"/>
            <a:ext cx="3751760" cy="8965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844802" y="5236961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Пройти опрос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ждем ваших ответов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696" y="3789169"/>
            <a:ext cx="867235" cy="76368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50355">
            <a:off x="1263522" y="744622"/>
            <a:ext cx="813050" cy="8130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78" y="590622"/>
            <a:ext cx="701300" cy="7013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72" y="2246194"/>
            <a:ext cx="604611" cy="60461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08" y="4824404"/>
            <a:ext cx="564214" cy="5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СШМ «ДИАЛОГ»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xn----8sbkdskilpjnjd3k.xn--p1ai/upload/iblock/c29/shk-02162-sluzhba-shkolnoj-mediaczii-12x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11" r="-8011"/>
          <a:stretch/>
        </p:blipFill>
        <p:spPr bwMode="auto">
          <a:xfrm>
            <a:off x="2881290" y="1214422"/>
            <a:ext cx="9429816" cy="54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119332" y="1556792"/>
            <a:ext cx="250793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Работает с 2014 года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9986" y="2564904"/>
            <a:ext cx="11326960" cy="326729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помочь </a:t>
            </a:r>
            <a:r>
              <a:rPr lang="ru-RU" sz="4000" dirty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сторонам найти выход из конфликта, профилактика конфликтов в образовательной организации и улучшение микроклимата в ней.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1384" y="332656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службы школьной медиации 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2764478"/>
            <a:ext cx="10516511" cy="1329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44" y="2916878"/>
            <a:ext cx="10516511" cy="13290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4477864"/>
            <a:ext cx="3250415" cy="216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3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38022A2A-50B5-4871-A59F-ABCA1427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50" y="785794"/>
            <a:ext cx="10515600" cy="91793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службы школьной медиации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ADDE2B39-C36E-4B1B-A689-3ADEC7FDF28F}"/>
              </a:ext>
            </a:extLst>
          </p:cNvPr>
          <p:cNvSpPr/>
          <p:nvPr/>
        </p:nvSpPr>
        <p:spPr>
          <a:xfrm>
            <a:off x="735252" y="5565756"/>
            <a:ext cx="2768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Руководитель СШМ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936EB56D-AB85-434B-BAEA-FCD0142C947B}"/>
              </a:ext>
            </a:extLst>
          </p:cNvPr>
          <p:cNvSpPr/>
          <p:nvPr/>
        </p:nvSpPr>
        <p:spPr>
          <a:xfrm>
            <a:off x="3478318" y="5561105"/>
            <a:ext cx="2768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Педагог - психолог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4C38E51C-B552-4C6E-A550-CF582333E1AB}"/>
              </a:ext>
            </a:extLst>
          </p:cNvPr>
          <p:cNvSpPr/>
          <p:nvPr/>
        </p:nvSpPr>
        <p:spPr>
          <a:xfrm>
            <a:off x="6262474" y="5565756"/>
            <a:ext cx="2768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Медиатор</a:t>
            </a:r>
          </a:p>
          <a:p>
            <a:pPr algn="ctr"/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73851BC0-4FDB-494E-9942-759A53C71C31}"/>
              </a:ext>
            </a:extLst>
          </p:cNvPr>
          <p:cNvSpPr/>
          <p:nvPr/>
        </p:nvSpPr>
        <p:spPr>
          <a:xfrm>
            <a:off x="9015070" y="5565756"/>
            <a:ext cx="2768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/>
                </a:solidFill>
              </a:rPr>
              <a:t>В</a:t>
            </a:r>
            <a:r>
              <a:rPr lang="ru-RU" sz="1600" b="1" dirty="0" smtClean="0">
                <a:solidFill>
                  <a:schemeClr val="accent3"/>
                </a:solidFill>
              </a:rPr>
              <a:t>олонтер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D:\2022\госвеб\шк-18\Гом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40" y="2214554"/>
            <a:ext cx="2193927" cy="3267188"/>
          </a:xfrm>
          <a:prstGeom prst="rect">
            <a:avLst/>
          </a:prstGeom>
          <a:noFill/>
        </p:spPr>
      </p:pic>
      <p:pic>
        <p:nvPicPr>
          <p:cNvPr id="1027" name="Picture 3" descr="D:\2022\госвеб\шк-18\сайт\Без имени-1_0012_DSC_5711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1422" y="2214554"/>
            <a:ext cx="2214578" cy="329794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738020" y="5857892"/>
            <a:ext cx="2286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Аннушкина Е.С.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78806" y="5878776"/>
            <a:ext cx="2286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Гомон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Н.В.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2860" y="5857892"/>
            <a:ext cx="2286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Ивашова З.С.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405918" y="5877272"/>
            <a:ext cx="2786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Кодола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Кодола Елена Николаев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6360" y="2204864"/>
            <a:ext cx="2232248" cy="3325216"/>
          </a:xfrm>
          <a:prstGeom prst="rect">
            <a:avLst/>
          </a:prstGeom>
          <a:noFill/>
        </p:spPr>
      </p:pic>
      <p:pic>
        <p:nvPicPr>
          <p:cNvPr id="10244" name="Picture 4" descr="Аннушкина Елена Сергеев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056" y="2204864"/>
            <a:ext cx="2232248" cy="3325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2705" y="908720"/>
            <a:ext cx="11341100" cy="1035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службы школьной медиации </a:t>
            </a:r>
            <a:r>
              <a:rPr lang="ru-RU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«Диалог»</a:t>
            </a:r>
            <a:endParaRPr lang="ru-RU" b="1" dirty="0"/>
          </a:p>
        </p:txBody>
      </p:sp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2" cstate="print"/>
          <a:srcRect t="34250"/>
          <a:stretch>
            <a:fillRect/>
          </a:stretch>
        </p:blipFill>
        <p:spPr>
          <a:xfrm>
            <a:off x="335359" y="2204864"/>
            <a:ext cx="3796633" cy="1872208"/>
          </a:xfrm>
          <a:prstGeom prst="rect">
            <a:avLst/>
          </a:prstGeom>
        </p:spPr>
      </p:pic>
      <p:pic>
        <p:nvPicPr>
          <p:cNvPr id="24" name="Рисунок 2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232" y="2204864"/>
            <a:ext cx="3816424" cy="1890198"/>
          </a:xfrm>
          <a:prstGeom prst="rect">
            <a:avLst/>
          </a:prstGeom>
        </p:spPr>
      </p:pic>
      <p:pic>
        <p:nvPicPr>
          <p:cNvPr id="28" name="Рисунок 27" descr="6.jpg"/>
          <p:cNvPicPr>
            <a:picLocks noChangeAspect="1"/>
          </p:cNvPicPr>
          <p:nvPr/>
        </p:nvPicPr>
        <p:blipFill>
          <a:blip r:embed="rId4" cstate="print"/>
          <a:srcRect t="6242"/>
          <a:stretch>
            <a:fillRect/>
          </a:stretch>
        </p:blipFill>
        <p:spPr>
          <a:xfrm>
            <a:off x="8184232" y="4221087"/>
            <a:ext cx="3816424" cy="2247925"/>
          </a:xfrm>
          <a:prstGeom prst="rect">
            <a:avLst/>
          </a:prstGeom>
        </p:spPr>
      </p:pic>
      <p:pic>
        <p:nvPicPr>
          <p:cNvPr id="37" name="Рисунок 36" descr="2 (1).jpg"/>
          <p:cNvPicPr>
            <a:picLocks noChangeAspect="1"/>
          </p:cNvPicPr>
          <p:nvPr/>
        </p:nvPicPr>
        <p:blipFill>
          <a:blip r:embed="rId5" cstate="print"/>
          <a:srcRect t="16610" b="11415"/>
          <a:stretch>
            <a:fillRect/>
          </a:stretch>
        </p:blipFill>
        <p:spPr>
          <a:xfrm>
            <a:off x="4223792" y="2204864"/>
            <a:ext cx="3888432" cy="1872208"/>
          </a:xfrm>
          <a:prstGeom prst="rect">
            <a:avLst/>
          </a:prstGeom>
        </p:spPr>
      </p:pic>
      <p:pic>
        <p:nvPicPr>
          <p:cNvPr id="38" name="Рисунок 37" descr="5.jpg"/>
          <p:cNvPicPr>
            <a:picLocks noChangeAspect="1"/>
          </p:cNvPicPr>
          <p:nvPr/>
        </p:nvPicPr>
        <p:blipFill>
          <a:blip r:embed="rId6" cstate="print"/>
          <a:srcRect l="1788" t="10203" r="1660"/>
          <a:stretch>
            <a:fillRect/>
          </a:stretch>
        </p:blipFill>
        <p:spPr>
          <a:xfrm>
            <a:off x="4223792" y="4221088"/>
            <a:ext cx="3888432" cy="2232248"/>
          </a:xfrm>
          <a:prstGeom prst="rect">
            <a:avLst/>
          </a:prstGeom>
        </p:spPr>
      </p:pic>
      <p:pic>
        <p:nvPicPr>
          <p:cNvPr id="39" name="Рисунок 38" descr="4.jpg"/>
          <p:cNvPicPr>
            <a:picLocks noChangeAspect="1"/>
          </p:cNvPicPr>
          <p:nvPr/>
        </p:nvPicPr>
        <p:blipFill>
          <a:blip r:embed="rId7" cstate="print"/>
          <a:srcRect b="2312"/>
          <a:stretch>
            <a:fillRect/>
          </a:stretch>
        </p:blipFill>
        <p:spPr>
          <a:xfrm>
            <a:off x="335360" y="4221087"/>
            <a:ext cx="3816424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Конфликты, разрешаемые СШМ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23837" y="1714488"/>
            <a:ext cx="428628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конфликты между обучающимися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конфликты между детьми и родителями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739074" y="1714488"/>
            <a:ext cx="4029075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конфликты между обучающимися и педагогами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9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9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конфликты между родителями и педагогическим коллективом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0" y="2500306"/>
            <a:ext cx="2228545" cy="2228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903</Words>
  <Application>Microsoft Office PowerPoint</Application>
  <PresentationFormat>Широкоэкранный</PresentationFormat>
  <Paragraphs>197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Тема Office</vt:lpstr>
      <vt:lpstr> </vt:lpstr>
      <vt:lpstr>Презентация PowerPoint</vt:lpstr>
      <vt:lpstr>Презентация PowerPoint</vt:lpstr>
      <vt:lpstr>«Я научилась слушать другого, даже если с ним не согласна».</vt:lpstr>
      <vt:lpstr>СШМ «ДИАЛОГ»</vt:lpstr>
      <vt:lpstr>Цель службы школьной медиации </vt:lpstr>
      <vt:lpstr>Состав службы школьной медиации</vt:lpstr>
      <vt:lpstr>Кабинет службы школьной медиации «Диалог»</vt:lpstr>
      <vt:lpstr>Конфликты, разрешаемые СШМ</vt:lpstr>
      <vt:lpstr>Примирительные программы</vt:lpstr>
      <vt:lpstr>Положительный эффект  от деятельности СШМ</vt:lpstr>
      <vt:lpstr>Основные результаты работы СШМ</vt:lpstr>
      <vt:lpstr>Дуна Оксана  Николаевна </vt:lpstr>
      <vt:lpstr>Сотрудничество СШМ </vt:lpstr>
      <vt:lpstr>Презентация PowerPoint</vt:lpstr>
      <vt:lpstr>Презентация PowerPoint</vt:lpstr>
      <vt:lpstr>Количество обучающихся учетных категорий </vt:lpstr>
      <vt:lpstr>Презентация PowerPoint</vt:lpstr>
      <vt:lpstr>Презентация PowerPoint</vt:lpstr>
      <vt:lpstr>Гомон Наталья Владимировна </vt:lpstr>
      <vt:lpstr>Презентация PowerPoint</vt:lpstr>
      <vt:lpstr>Презентация PowerPoint</vt:lpstr>
      <vt:lpstr>На официальном сайте организации имеется страничка СШМ «Диалог» 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Есина Валерия Юрьевна </vt:lpstr>
      <vt:lpstr>Презентация PowerPoint</vt:lpstr>
      <vt:lpstr>Презентация PowerPoint</vt:lpstr>
      <vt:lpstr>Этап 1  Подготовка к проведению «Круга сообщества»  </vt:lpstr>
      <vt:lpstr>Этап 2  Предварительные встречи (подготовка участников к встрече в «Круге сообщества»)   </vt:lpstr>
      <vt:lpstr>Этап 3  Встреча в «Круге сообщества»     </vt:lpstr>
      <vt:lpstr>Этап 3  Фаза 1             Создание основ для диалога    </vt:lpstr>
      <vt:lpstr>Этап 3  Фаза 2 Обсуждение ситуации, проблем,  потребностей и интересов     </vt:lpstr>
      <vt:lpstr>Этап 3  Фаза 3 Рассмотрение возможных вариантов решения      </vt:lpstr>
      <vt:lpstr>Этап 3  Фаза 4                Достижение соглашения       </vt:lpstr>
      <vt:lpstr>Этап 4 Подведение итогов. Закрытие Круга        </vt:lpstr>
      <vt:lpstr>Презентация PowerPoint</vt:lpstr>
      <vt:lpstr>Максимова Владислава Витальевна </vt:lpstr>
      <vt:lpstr>Опыт применения программы «Круги сообщества»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Учетная запись Майкрософт</cp:lastModifiedBy>
  <cp:revision>130</cp:revision>
  <dcterms:created xsi:type="dcterms:W3CDTF">2020-06-21T13:18:43Z</dcterms:created>
  <dcterms:modified xsi:type="dcterms:W3CDTF">2023-10-26T06:59:44Z</dcterms:modified>
</cp:coreProperties>
</file>