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26"/>
  </p:notesMasterIdLst>
  <p:handoutMasterIdLst>
    <p:handoutMasterId r:id="rId27"/>
  </p:handoutMasterIdLst>
  <p:sldIdLst>
    <p:sldId id="402" r:id="rId3"/>
    <p:sldId id="381" r:id="rId4"/>
    <p:sldId id="331" r:id="rId5"/>
    <p:sldId id="389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24" r:id="rId17"/>
    <p:sldId id="383" r:id="rId18"/>
    <p:sldId id="390" r:id="rId19"/>
    <p:sldId id="419" r:id="rId20"/>
    <p:sldId id="417" r:id="rId21"/>
    <p:sldId id="422" r:id="rId22"/>
    <p:sldId id="421" r:id="rId23"/>
    <p:sldId id="420" r:id="rId24"/>
    <p:sldId id="3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DE61-6421-421E-870D-20EAB887CEC7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FBC9-FEDD-45D0-98E1-D5F77B2D9B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27433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00100" y="1857364"/>
            <a:ext cx="77035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 smtClean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№ 18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Героя Социалистического Труда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Александра Ивановича Максакова»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Балаково Саратовской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https://shkola18balakovo-r64.gosweb.gosuslugi.ru/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Балаковского муниципального  от 29.02.2024 №783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закреплении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 образовательных организаций за конкретными территориями Балаковского муниципального района Саратовской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2428868"/>
          <a:ext cx="7715304" cy="2983116"/>
        </p:xfrm>
        <a:graphic>
          <a:graphicData uri="http://schemas.openxmlformats.org/drawingml/2006/table">
            <a:tbl>
              <a:tblPr/>
              <a:tblGrid>
                <a:gridCol w="1859647"/>
                <a:gridCol w="5855657"/>
              </a:tblGrid>
              <a:tr h="232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Вокзальная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7А, 8А, 9А, 10А, 11, 15,  16А, 18, 18А, 19, 71.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Шевченко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75, 77, 79, 81, 83, 85, 87, 89, 91,  93, 95, 97, 97А, 99, 101.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Минская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65А, 73.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Саратовское Шоссе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13, 15, 17, 21, 23, 25.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Шевченко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Times New Roman"/>
                        </a:rPr>
                        <a:t>94, 96, 98, 100, 102, 104, 104А, 104Б, 106, 108, 110, 112, 114Б, 120, 120А, 121, 122.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Минская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77.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Привокзальная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1, 2, 3, 4, 5, 6, 7, 8.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04" marR="62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1320</Words>
  <Application>Microsoft Office PowerPoint</Application>
  <PresentationFormat>Экран (4:3)</PresentationFormat>
  <Paragraphs>202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Легкий дым</vt:lpstr>
      <vt:lpstr>2_Легкий дым</vt:lpstr>
      <vt:lpstr>Слайд 1</vt:lpstr>
      <vt:lpstr>Слайд 2</vt:lpstr>
      <vt:lpstr>Слайд 3</vt:lpstr>
      <vt:lpstr>Особенности подачи   электронного заявления через МФЦ</vt:lpstr>
      <vt:lpstr>Слайд 5</vt:lpstr>
      <vt:lpstr>Слайд 6</vt:lpstr>
      <vt:lpstr>Категории детей, имеющих преимущественное право при зачислении в 1 класс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Обновлённые стандарты ФГОС </vt:lpstr>
      <vt:lpstr>Слайд 16</vt:lpstr>
      <vt:lpstr>Слайд 17</vt:lpstr>
      <vt:lpstr>Предметы  учебного  плана</vt:lpstr>
      <vt:lpstr>Слайд 19</vt:lpstr>
      <vt:lpstr>Слайд 20</vt:lpstr>
      <vt:lpstr>Слайд 21</vt:lpstr>
      <vt:lpstr>Слайд 22</vt:lpstr>
      <vt:lpstr>САЙТ   НАШЕЙ   ШКОЛЫ,   НА   КОТОРОМ   ВЫ  НАЙДЁТЕ   ВСЮ    ИНТЕРЕСУЮЩУЮ  ВАС ИНФОРМАЦИЮ :   https://shkola18balakovo-r64.gosweb.gosuslugi.ru/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2024-03-25T07:08:10Z</dcterms:modified>
</cp:coreProperties>
</file>