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2" r:id="rId5"/>
    <p:sldId id="290" r:id="rId6"/>
    <p:sldId id="267" r:id="rId7"/>
    <p:sldId id="268" r:id="rId8"/>
    <p:sldId id="303" r:id="rId9"/>
    <p:sldId id="270" r:id="rId10"/>
    <p:sldId id="265" r:id="rId11"/>
    <p:sldId id="275" r:id="rId12"/>
    <p:sldId id="276" r:id="rId13"/>
    <p:sldId id="301" r:id="rId14"/>
    <p:sldId id="273" r:id="rId15"/>
    <p:sldId id="28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1FDD-A57D-451B-84F2-0C8B9D4BFDD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5BC-70A8-41D3-A8C1-9F0437A7E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13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1FDD-A57D-451B-84F2-0C8B9D4BFDD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5BC-70A8-41D3-A8C1-9F0437A7E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51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1FDD-A57D-451B-84F2-0C8B9D4BFDD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5BC-70A8-41D3-A8C1-9F0437A7E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19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1FDD-A57D-451B-84F2-0C8B9D4BFDD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5BC-70A8-41D3-A8C1-9F0437A7E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66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1FDD-A57D-451B-84F2-0C8B9D4BFDD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5BC-70A8-41D3-A8C1-9F0437A7E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66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1FDD-A57D-451B-84F2-0C8B9D4BFDD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5BC-70A8-41D3-A8C1-9F0437A7E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10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1FDD-A57D-451B-84F2-0C8B9D4BFDD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5BC-70A8-41D3-A8C1-9F0437A7E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9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1FDD-A57D-451B-84F2-0C8B9D4BFDD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5BC-70A8-41D3-A8C1-9F0437A7E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87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1FDD-A57D-451B-84F2-0C8B9D4BFDD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5BC-70A8-41D3-A8C1-9F0437A7E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77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1FDD-A57D-451B-84F2-0C8B9D4BFDD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5BC-70A8-41D3-A8C1-9F0437A7E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01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1FDD-A57D-451B-84F2-0C8B9D4BFDD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5BC-70A8-41D3-A8C1-9F0437A7E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27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31FDD-A57D-451B-84F2-0C8B9D4BFDD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E5BC-70A8-41D3-A8C1-9F0437A7EE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71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1621470179_6-phonoteka_org-p-fon-dlya-afishi-den-goroda-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822357" y="334059"/>
            <a:ext cx="5321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общеобразовательная школа № 18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Героя Социалистического Труда Александра Ивановича Максакова» 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Балаково Саратовской области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5848" y="2091558"/>
            <a:ext cx="7851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«Детям и взрослым об обязанностях и правах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области образования и не только» 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65683" y="4306505"/>
            <a:ext cx="4813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 подготовила Уполномоченный по защите прав участников образовательных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отношений</a:t>
            </a:r>
          </a:p>
          <a:p>
            <a:pPr algn="r">
              <a:spcAft>
                <a:spcPts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Попова Валентина Николаевна</a:t>
            </a:r>
            <a:endParaRPr lang="ru-RU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9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К конкурсной презентации\67976f710807c3aec3824fb76979b27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73" y="273269"/>
            <a:ext cx="9070428" cy="6222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129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6593" cy="706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12q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394" y="252249"/>
            <a:ext cx="9280634" cy="6474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587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img3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883" y="304800"/>
            <a:ext cx="9207062" cy="6264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86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slide_21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394" y="336331"/>
            <a:ext cx="9133490" cy="6180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94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К конкурсной презентации\img12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52" y="304800"/>
            <a:ext cx="9217573" cy="6222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497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9e5473a74bb729d778aa8e58fa3380c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03" y="336331"/>
            <a:ext cx="9122979" cy="6222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156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5102"/>
            <a:ext cx="12328634" cy="6963102"/>
          </a:xfrm>
          <a:prstGeom prst="rect">
            <a:avLst/>
          </a:prstGeom>
        </p:spPr>
      </p:pic>
      <p:pic>
        <p:nvPicPr>
          <p:cNvPr id="3" name="Рисунок 2" descr="C:\Users\User\Desktop\img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779" y="241738"/>
            <a:ext cx="9532883" cy="624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82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593" y="0"/>
            <a:ext cx="1228659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К конкурсной презентации\img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290" y="304801"/>
            <a:ext cx="9280634" cy="6243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35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К конкурсной презентации\JJBu3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72" y="336331"/>
            <a:ext cx="9312165" cy="6211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80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К конкурсной презентации\a9844cb304a02b3b2669b09a3a5f98c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72" y="300255"/>
            <a:ext cx="9154511" cy="6222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182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К конкурсной презентации\img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414" y="294289"/>
            <a:ext cx="9207062" cy="6201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518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К конкурсной презентации\img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21" y="315310"/>
            <a:ext cx="9144000" cy="621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80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img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394" y="294290"/>
            <a:ext cx="9249104" cy="621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121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К конкурсной презентации\8b8a90383c39a4a7982be19075281de57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73" y="304800"/>
            <a:ext cx="9196552" cy="6243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12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52</Words>
  <Application>Microsoft Office PowerPoint</Application>
  <PresentationFormat>Произвольный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2021-12-23T05:53:33Z</dcterms:created>
  <dcterms:modified xsi:type="dcterms:W3CDTF">2021-12-23T11:15:26Z</dcterms:modified>
</cp:coreProperties>
</file>